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62" r:id="rId5"/>
    <p:sldId id="265" r:id="rId6"/>
    <p:sldId id="267" r:id="rId7"/>
    <p:sldId id="269" r:id="rId8"/>
    <p:sldId id="270" r:id="rId9"/>
    <p:sldId id="268" r:id="rId10"/>
    <p:sldId id="266" r:id="rId11"/>
    <p:sldId id="264" r:id="rId12"/>
    <p:sldId id="263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BC4E4C5-149F-4609-9F06-B81754EE06BD}">
          <p14:sldIdLst>
            <p14:sldId id="262"/>
            <p14:sldId id="265"/>
            <p14:sldId id="267"/>
          </p14:sldIdLst>
        </p14:section>
        <p14:section name="QML Overview" id="{AF8FD1F2-1F83-49D8-A146-CDA44B3BFE30}">
          <p14:sldIdLst>
            <p14:sldId id="269"/>
            <p14:sldId id="270"/>
            <p14:sldId id="268"/>
          </p14:sldIdLst>
        </p14:section>
        <p14:section name="QML Practical" id="{A6ACE11F-01AA-435F-9406-D23E81093DCC}">
          <p14:sldIdLst>
            <p14:sldId id="266"/>
            <p14:sldId id="264"/>
            <p14:sldId id="263"/>
          </p14:sldIdLst>
        </p14:section>
        <p14:section name="QC Math" id="{B6A17BE4-DE04-4B1E-B69F-471CDBEE26F9}">
          <p14:sldIdLst>
            <p14:sldId id="271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D40"/>
    <a:srgbClr val="05225C"/>
    <a:srgbClr val="1B191A"/>
    <a:srgbClr val="F6BD3A"/>
    <a:srgbClr val="ABACAE"/>
    <a:srgbClr val="E35A2B"/>
    <a:srgbClr val="D00000"/>
    <a:srgbClr val="EE4C2C"/>
    <a:srgbClr val="FFCD2B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14DBE3-490B-4079-AE99-D4FA76F379DB}" v="69" dt="2025-09-16T20:55:18.8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411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ayak Sharma (Student)" userId="5017081d-1688-4eda-a2f9-bb27e4f819ba" providerId="ADAL" clId="{42DE2687-E682-4AEB-A316-4D9CEAA98386}"/>
    <pc:docChg chg="modSld">
      <pc:chgData name="Vinayak Sharma (Student)" userId="5017081d-1688-4eda-a2f9-bb27e4f819ba" providerId="ADAL" clId="{42DE2687-E682-4AEB-A316-4D9CEAA98386}" dt="2025-09-16T20:58:36.652" v="101" actId="1076"/>
      <pc:docMkLst>
        <pc:docMk/>
      </pc:docMkLst>
      <pc:sldChg chg="addSp modSp mod">
        <pc:chgData name="Vinayak Sharma (Student)" userId="5017081d-1688-4eda-a2f9-bb27e4f819ba" providerId="ADAL" clId="{42DE2687-E682-4AEB-A316-4D9CEAA98386}" dt="2025-09-16T20:58:36.652" v="101" actId="1076"/>
        <pc:sldMkLst>
          <pc:docMk/>
          <pc:sldMk cId="1013398608" sldId="269"/>
        </pc:sldMkLst>
        <pc:spChg chg="add mod">
          <ac:chgData name="Vinayak Sharma (Student)" userId="5017081d-1688-4eda-a2f9-bb27e4f819ba" providerId="ADAL" clId="{42DE2687-E682-4AEB-A316-4D9CEAA98386}" dt="2025-09-16T20:58:36.652" v="101" actId="1076"/>
          <ac:spMkLst>
            <pc:docMk/>
            <pc:sldMk cId="1013398608" sldId="269"/>
            <ac:spMk id="2" creationId="{C27E001F-C67E-ED90-7CF8-46591B90B7B5}"/>
          </ac:spMkLst>
        </pc:spChg>
        <pc:spChg chg="mod">
          <ac:chgData name="Vinayak Sharma (Student)" userId="5017081d-1688-4eda-a2f9-bb27e4f819ba" providerId="ADAL" clId="{42DE2687-E682-4AEB-A316-4D9CEAA98386}" dt="2025-09-16T20:54:50.839" v="88" actId="14100"/>
          <ac:spMkLst>
            <pc:docMk/>
            <pc:sldMk cId="1013398608" sldId="269"/>
            <ac:spMk id="3" creationId="{1B831F71-F4D4-5EFF-2359-B0513949002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ED83C5-4D50-47C7-8406-313B601EE8DB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CEC0093C-6579-4115-AB45-E3A1CD967181}">
      <dgm:prSet phldrT="[Text]" phldr="0" custT="1"/>
      <dgm:spPr/>
      <dgm:t>
        <a:bodyPr/>
        <a:lstStyle/>
        <a:p>
          <a:r>
            <a:rPr lang="en-US" sz="1200" b="1" dirty="0"/>
            <a:t>Math Introduction</a:t>
          </a:r>
          <a:endParaRPr lang="en-IN" sz="1200" b="1" dirty="0"/>
        </a:p>
      </dgm:t>
    </dgm:pt>
    <dgm:pt modelId="{534DF17D-6086-4CCD-B072-DD40EA4024F4}" type="parTrans" cxnId="{C264BBBC-E6FD-4130-8AB2-95A3B4DAFD75}">
      <dgm:prSet/>
      <dgm:spPr/>
      <dgm:t>
        <a:bodyPr/>
        <a:lstStyle/>
        <a:p>
          <a:endParaRPr lang="en-IN" sz="2000"/>
        </a:p>
      </dgm:t>
    </dgm:pt>
    <dgm:pt modelId="{675C7604-2D80-42F3-A120-708CF3AFB411}" type="sibTrans" cxnId="{C264BBBC-E6FD-4130-8AB2-95A3B4DAFD75}">
      <dgm:prSet/>
      <dgm:spPr/>
      <dgm:t>
        <a:bodyPr/>
        <a:lstStyle/>
        <a:p>
          <a:endParaRPr lang="en-IN" sz="2000"/>
        </a:p>
      </dgm:t>
    </dgm:pt>
    <dgm:pt modelId="{2A1A3170-A154-4E66-A92E-D61D783A0736}">
      <dgm:prSet phldrT="[Text]" phldr="0" custT="1"/>
      <dgm:spPr/>
      <dgm:t>
        <a:bodyPr/>
        <a:lstStyle/>
        <a:p>
          <a:r>
            <a:rPr lang="en-US" sz="1200" dirty="0"/>
            <a:t>Vector Spaces</a:t>
          </a:r>
          <a:endParaRPr lang="en-IN" sz="1200" dirty="0"/>
        </a:p>
      </dgm:t>
    </dgm:pt>
    <dgm:pt modelId="{6441B7B8-FC70-44C5-8E27-5972C82D1C6F}" type="parTrans" cxnId="{E7A60440-E271-40D8-BE81-DDB8C716C288}">
      <dgm:prSet/>
      <dgm:spPr/>
      <dgm:t>
        <a:bodyPr/>
        <a:lstStyle/>
        <a:p>
          <a:endParaRPr lang="en-IN" sz="2000"/>
        </a:p>
      </dgm:t>
    </dgm:pt>
    <dgm:pt modelId="{3DE7CA28-4D71-4D0C-AB53-271DBA6C61EA}" type="sibTrans" cxnId="{E7A60440-E271-40D8-BE81-DDB8C716C288}">
      <dgm:prSet/>
      <dgm:spPr/>
      <dgm:t>
        <a:bodyPr/>
        <a:lstStyle/>
        <a:p>
          <a:endParaRPr lang="en-IN" sz="2000"/>
        </a:p>
      </dgm:t>
    </dgm:pt>
    <dgm:pt modelId="{FA0AE640-912C-4CEE-B7C3-5CB72D40D83B}">
      <dgm:prSet phldrT="[Text]" phldr="0" custT="1"/>
      <dgm:spPr/>
      <dgm:t>
        <a:bodyPr/>
        <a:lstStyle/>
        <a:p>
          <a:r>
            <a:rPr lang="en-US" sz="1200" dirty="0"/>
            <a:t>Complex Algebra</a:t>
          </a:r>
          <a:endParaRPr lang="en-IN" sz="1200" dirty="0"/>
        </a:p>
      </dgm:t>
    </dgm:pt>
    <dgm:pt modelId="{48F46C58-1F31-46D5-B4C2-38B9598705BC}" type="parTrans" cxnId="{9F6253B7-0E1A-4108-890E-425D960D704B}">
      <dgm:prSet/>
      <dgm:spPr/>
      <dgm:t>
        <a:bodyPr/>
        <a:lstStyle/>
        <a:p>
          <a:endParaRPr lang="en-IN" sz="2000"/>
        </a:p>
      </dgm:t>
    </dgm:pt>
    <dgm:pt modelId="{20C9D353-69FA-4589-B02A-A93560B90A5A}" type="sibTrans" cxnId="{9F6253B7-0E1A-4108-890E-425D960D704B}">
      <dgm:prSet/>
      <dgm:spPr/>
      <dgm:t>
        <a:bodyPr/>
        <a:lstStyle/>
        <a:p>
          <a:endParaRPr lang="en-IN" sz="2000"/>
        </a:p>
      </dgm:t>
    </dgm:pt>
    <dgm:pt modelId="{46A2F2E2-B977-4ECB-9B4B-AB522D3AA3E3}">
      <dgm:prSet phldrT="[Text]" phldr="0" custT="1"/>
      <dgm:spPr/>
      <dgm:t>
        <a:bodyPr/>
        <a:lstStyle/>
        <a:p>
          <a:r>
            <a:rPr lang="en-US" sz="1200" b="1" dirty="0"/>
            <a:t>Quantum Computing</a:t>
          </a:r>
          <a:endParaRPr lang="en-IN" sz="1200" b="1" dirty="0"/>
        </a:p>
      </dgm:t>
    </dgm:pt>
    <dgm:pt modelId="{36B67F69-6956-47B3-96FE-0DC52293FCDF}" type="parTrans" cxnId="{026C63F6-3545-428A-B129-49B3498032A2}">
      <dgm:prSet/>
      <dgm:spPr/>
      <dgm:t>
        <a:bodyPr/>
        <a:lstStyle/>
        <a:p>
          <a:endParaRPr lang="en-IN" sz="2000"/>
        </a:p>
      </dgm:t>
    </dgm:pt>
    <dgm:pt modelId="{EDDA2892-CA12-47B7-9B6D-B28BCA35A6D8}" type="sibTrans" cxnId="{026C63F6-3545-428A-B129-49B3498032A2}">
      <dgm:prSet/>
      <dgm:spPr/>
      <dgm:t>
        <a:bodyPr/>
        <a:lstStyle/>
        <a:p>
          <a:endParaRPr lang="en-IN" sz="2000"/>
        </a:p>
      </dgm:t>
    </dgm:pt>
    <dgm:pt modelId="{9D197110-1E8F-415D-BE52-BBC45B90452C}">
      <dgm:prSet phldrT="[Text]" phldr="0" custT="1"/>
      <dgm:spPr/>
      <dgm:t>
        <a:bodyPr/>
        <a:lstStyle/>
        <a:p>
          <a:pPr algn="r"/>
          <a:r>
            <a:rPr lang="en-US" sz="1200" dirty="0"/>
            <a:t>Qubits</a:t>
          </a:r>
          <a:endParaRPr lang="en-IN" sz="1200" dirty="0"/>
        </a:p>
      </dgm:t>
    </dgm:pt>
    <dgm:pt modelId="{0769478E-36B5-4618-978B-2B6DDC0AF018}" type="parTrans" cxnId="{890084D5-8200-4024-B355-0A95D56FBD1B}">
      <dgm:prSet/>
      <dgm:spPr/>
      <dgm:t>
        <a:bodyPr/>
        <a:lstStyle/>
        <a:p>
          <a:endParaRPr lang="en-IN" sz="2000"/>
        </a:p>
      </dgm:t>
    </dgm:pt>
    <dgm:pt modelId="{08608DED-65D0-4400-82CE-4B59B8D68D4F}" type="sibTrans" cxnId="{890084D5-8200-4024-B355-0A95D56FBD1B}">
      <dgm:prSet/>
      <dgm:spPr/>
      <dgm:t>
        <a:bodyPr/>
        <a:lstStyle/>
        <a:p>
          <a:endParaRPr lang="en-IN" sz="2000"/>
        </a:p>
      </dgm:t>
    </dgm:pt>
    <dgm:pt modelId="{47F77459-3C0D-4DAF-886E-27FE21D16AED}">
      <dgm:prSet phldrT="[Text]" phldr="0" custT="1"/>
      <dgm:spPr/>
      <dgm:t>
        <a:bodyPr/>
        <a:lstStyle/>
        <a:p>
          <a:pPr algn="r"/>
          <a:r>
            <a:rPr lang="en-US" sz="1200" dirty="0"/>
            <a:t>Gates</a:t>
          </a:r>
          <a:endParaRPr lang="en-IN" sz="1200" dirty="0"/>
        </a:p>
      </dgm:t>
    </dgm:pt>
    <dgm:pt modelId="{D8E3EE99-4BA5-43E7-B567-A69A050E6BBC}" type="parTrans" cxnId="{8DDACE7B-1DFC-4AD2-8D9A-032F62491B4C}">
      <dgm:prSet/>
      <dgm:spPr/>
      <dgm:t>
        <a:bodyPr/>
        <a:lstStyle/>
        <a:p>
          <a:endParaRPr lang="en-IN" sz="2000"/>
        </a:p>
      </dgm:t>
    </dgm:pt>
    <dgm:pt modelId="{AE52A253-6DFE-41A8-9DB3-0AD27D796F27}" type="sibTrans" cxnId="{8DDACE7B-1DFC-4AD2-8D9A-032F62491B4C}">
      <dgm:prSet/>
      <dgm:spPr/>
      <dgm:t>
        <a:bodyPr/>
        <a:lstStyle/>
        <a:p>
          <a:endParaRPr lang="en-IN" sz="2000"/>
        </a:p>
      </dgm:t>
    </dgm:pt>
    <dgm:pt modelId="{E13D9DBA-9C39-4D98-B6DB-180336E71865}">
      <dgm:prSet phldrT="[Text]" phldr="0" custT="1"/>
      <dgm:spPr/>
      <dgm:t>
        <a:bodyPr/>
        <a:lstStyle/>
        <a:p>
          <a:pPr algn="r"/>
          <a:r>
            <a:rPr lang="en-US" sz="1200" dirty="0"/>
            <a:t>Measurement</a:t>
          </a:r>
          <a:endParaRPr lang="en-IN" sz="1200" dirty="0"/>
        </a:p>
      </dgm:t>
    </dgm:pt>
    <dgm:pt modelId="{87BFCB84-C187-4B5F-83A9-977ACF7B04BF}" type="parTrans" cxnId="{FBBAE4DE-5D4E-459F-A0B0-1AC8DF6E5478}">
      <dgm:prSet/>
      <dgm:spPr/>
      <dgm:t>
        <a:bodyPr/>
        <a:lstStyle/>
        <a:p>
          <a:endParaRPr lang="en-IN" sz="2000"/>
        </a:p>
      </dgm:t>
    </dgm:pt>
    <dgm:pt modelId="{5F43098F-ED69-474F-9887-ECEE1517813D}" type="sibTrans" cxnId="{FBBAE4DE-5D4E-459F-A0B0-1AC8DF6E5478}">
      <dgm:prSet/>
      <dgm:spPr/>
      <dgm:t>
        <a:bodyPr/>
        <a:lstStyle/>
        <a:p>
          <a:endParaRPr lang="en-IN" sz="2000"/>
        </a:p>
      </dgm:t>
    </dgm:pt>
    <dgm:pt modelId="{2C6F82FD-5580-40AC-B5D6-3D054A4ED96A}">
      <dgm:prSet phldrT="[Text]" phldr="0" custT="1"/>
      <dgm:spPr/>
      <dgm:t>
        <a:bodyPr/>
        <a:lstStyle/>
        <a:p>
          <a:r>
            <a:rPr lang="en-US" sz="1200" b="1" dirty="0"/>
            <a:t>ML Fundamentals</a:t>
          </a:r>
          <a:endParaRPr lang="en-IN" sz="1200" b="1" dirty="0"/>
        </a:p>
      </dgm:t>
    </dgm:pt>
    <dgm:pt modelId="{CEDF9DD6-A6DD-4FDE-AF09-6B8AB3F2690F}" type="parTrans" cxnId="{C81DBE81-CABA-432C-AC08-708F1B194445}">
      <dgm:prSet/>
      <dgm:spPr/>
      <dgm:t>
        <a:bodyPr/>
        <a:lstStyle/>
        <a:p>
          <a:endParaRPr lang="en-IN" sz="2000"/>
        </a:p>
      </dgm:t>
    </dgm:pt>
    <dgm:pt modelId="{7F1DD722-EAF6-4F14-A88E-8C47172ED24D}" type="sibTrans" cxnId="{C81DBE81-CABA-432C-AC08-708F1B194445}">
      <dgm:prSet/>
      <dgm:spPr/>
      <dgm:t>
        <a:bodyPr/>
        <a:lstStyle/>
        <a:p>
          <a:endParaRPr lang="en-IN" sz="2000"/>
        </a:p>
      </dgm:t>
    </dgm:pt>
    <dgm:pt modelId="{C828BF73-27C5-4372-8E1A-AC8257F6ED24}">
      <dgm:prSet phldrT="[Text]" phldr="0" custT="1"/>
      <dgm:spPr/>
      <dgm:t>
        <a:bodyPr/>
        <a:lstStyle/>
        <a:p>
          <a:r>
            <a:rPr lang="en-US" sz="1200" b="0" dirty="0"/>
            <a:t>Gradients</a:t>
          </a:r>
          <a:endParaRPr lang="en-IN" sz="1200" b="0" dirty="0"/>
        </a:p>
      </dgm:t>
    </dgm:pt>
    <dgm:pt modelId="{442CE7BB-AEB4-4C8B-8854-40D254F92A1E}" type="parTrans" cxnId="{913D09EA-CCBC-4174-ABA8-D5B3E3DD97FA}">
      <dgm:prSet/>
      <dgm:spPr/>
      <dgm:t>
        <a:bodyPr/>
        <a:lstStyle/>
        <a:p>
          <a:endParaRPr lang="en-IN" sz="2000"/>
        </a:p>
      </dgm:t>
    </dgm:pt>
    <dgm:pt modelId="{90B0989B-D298-43E0-8F63-9E1B860BE579}" type="sibTrans" cxnId="{913D09EA-CCBC-4174-ABA8-D5B3E3DD97FA}">
      <dgm:prSet/>
      <dgm:spPr/>
      <dgm:t>
        <a:bodyPr/>
        <a:lstStyle/>
        <a:p>
          <a:endParaRPr lang="en-IN" sz="2000"/>
        </a:p>
      </dgm:t>
    </dgm:pt>
    <dgm:pt modelId="{FCED178E-A05C-4728-9323-58852A383251}">
      <dgm:prSet phldrT="[Text]" phldr="0" custT="1"/>
      <dgm:spPr/>
      <dgm:t>
        <a:bodyPr/>
        <a:lstStyle/>
        <a:p>
          <a:r>
            <a:rPr lang="en-US" sz="1200" b="0" dirty="0"/>
            <a:t>Training</a:t>
          </a:r>
          <a:endParaRPr lang="en-IN" sz="1200" b="0" dirty="0"/>
        </a:p>
      </dgm:t>
    </dgm:pt>
    <dgm:pt modelId="{F9320A0F-29D0-4507-8C2A-EFFEE5836D7C}" type="parTrans" cxnId="{51CEDB8C-D05B-4AB5-AB8B-698AE50A04DB}">
      <dgm:prSet/>
      <dgm:spPr/>
      <dgm:t>
        <a:bodyPr/>
        <a:lstStyle/>
        <a:p>
          <a:endParaRPr lang="en-IN" sz="2000"/>
        </a:p>
      </dgm:t>
    </dgm:pt>
    <dgm:pt modelId="{5CA4F659-68FB-40BE-A444-67D3C13EF6FF}" type="sibTrans" cxnId="{51CEDB8C-D05B-4AB5-AB8B-698AE50A04DB}">
      <dgm:prSet/>
      <dgm:spPr/>
      <dgm:t>
        <a:bodyPr/>
        <a:lstStyle/>
        <a:p>
          <a:endParaRPr lang="en-IN" sz="2000"/>
        </a:p>
      </dgm:t>
    </dgm:pt>
    <dgm:pt modelId="{10F2E5B6-2A5B-4385-8F77-6DC3F348B1E8}">
      <dgm:prSet phldrT="[Text]" phldr="0" custT="1"/>
      <dgm:spPr/>
      <dgm:t>
        <a:bodyPr/>
        <a:lstStyle/>
        <a:p>
          <a:r>
            <a:rPr lang="en-US" sz="1200" b="1" dirty="0"/>
            <a:t>QML Fundamentals</a:t>
          </a:r>
          <a:endParaRPr lang="en-IN" sz="1200" b="1" dirty="0"/>
        </a:p>
      </dgm:t>
    </dgm:pt>
    <dgm:pt modelId="{2A5B5141-4E92-4489-9EA1-7B1EF2E8C154}" type="parTrans" cxnId="{A32830D0-FE00-4A60-AFE7-FFB4FF3243FF}">
      <dgm:prSet/>
      <dgm:spPr/>
      <dgm:t>
        <a:bodyPr/>
        <a:lstStyle/>
        <a:p>
          <a:endParaRPr lang="en-IN" sz="2000"/>
        </a:p>
      </dgm:t>
    </dgm:pt>
    <dgm:pt modelId="{46044173-7E53-4D93-B049-4C904A9516C3}" type="sibTrans" cxnId="{A32830D0-FE00-4A60-AFE7-FFB4FF3243FF}">
      <dgm:prSet/>
      <dgm:spPr/>
      <dgm:t>
        <a:bodyPr/>
        <a:lstStyle/>
        <a:p>
          <a:endParaRPr lang="en-IN" sz="2000"/>
        </a:p>
      </dgm:t>
    </dgm:pt>
    <dgm:pt modelId="{401F7495-D401-4248-9F49-20DE10780A9C}">
      <dgm:prSet phldrT="[Text]" phldr="0" custT="1"/>
      <dgm:spPr/>
      <dgm:t>
        <a:bodyPr/>
        <a:lstStyle/>
        <a:p>
          <a:r>
            <a:rPr lang="en-US" sz="1200" b="0" dirty="0"/>
            <a:t>QML Gradients</a:t>
          </a:r>
          <a:endParaRPr lang="en-IN" sz="1200" b="0" dirty="0"/>
        </a:p>
      </dgm:t>
    </dgm:pt>
    <dgm:pt modelId="{3A7683BD-8ECA-452A-B319-8A75BAF89D35}" type="parTrans" cxnId="{F326F194-A1F0-4DBB-938C-C89F214CA230}">
      <dgm:prSet/>
      <dgm:spPr/>
      <dgm:t>
        <a:bodyPr/>
        <a:lstStyle/>
        <a:p>
          <a:endParaRPr lang="en-IN" sz="2000"/>
        </a:p>
      </dgm:t>
    </dgm:pt>
    <dgm:pt modelId="{AC5BB417-F85D-4C3F-B0DF-3EC46FD414EF}" type="sibTrans" cxnId="{F326F194-A1F0-4DBB-938C-C89F214CA230}">
      <dgm:prSet/>
      <dgm:spPr/>
      <dgm:t>
        <a:bodyPr/>
        <a:lstStyle/>
        <a:p>
          <a:endParaRPr lang="en-IN" sz="2000"/>
        </a:p>
      </dgm:t>
    </dgm:pt>
    <dgm:pt modelId="{15EF379A-B87C-4108-82AF-29757F0C0E9A}">
      <dgm:prSet phldrT="[Text]" phldr="0" custT="1"/>
      <dgm:spPr/>
      <dgm:t>
        <a:bodyPr/>
        <a:lstStyle/>
        <a:p>
          <a:r>
            <a:rPr lang="en-US" sz="1200" b="0" dirty="0"/>
            <a:t>QML Losses </a:t>
          </a:r>
          <a:endParaRPr lang="en-IN" sz="1200" b="0" dirty="0"/>
        </a:p>
      </dgm:t>
    </dgm:pt>
    <dgm:pt modelId="{7BDF8270-78F9-4BBF-BEF2-8C72725AD2B7}" type="parTrans" cxnId="{A5FF9967-2242-47D8-94D1-F37636577706}">
      <dgm:prSet/>
      <dgm:spPr/>
      <dgm:t>
        <a:bodyPr/>
        <a:lstStyle/>
        <a:p>
          <a:endParaRPr lang="en-IN" sz="2000"/>
        </a:p>
      </dgm:t>
    </dgm:pt>
    <dgm:pt modelId="{DC5AD11C-64C0-4C7C-BFD7-5FEB83405D5F}" type="sibTrans" cxnId="{A5FF9967-2242-47D8-94D1-F37636577706}">
      <dgm:prSet/>
      <dgm:spPr/>
      <dgm:t>
        <a:bodyPr/>
        <a:lstStyle/>
        <a:p>
          <a:endParaRPr lang="en-IN" sz="2000"/>
        </a:p>
      </dgm:t>
    </dgm:pt>
    <dgm:pt modelId="{A2DAA476-CEEE-4001-9324-1C2E708D6B20}">
      <dgm:prSet phldrT="[Text]" phldr="0" custT="1"/>
      <dgm:spPr/>
      <dgm:t>
        <a:bodyPr/>
        <a:lstStyle/>
        <a:p>
          <a:r>
            <a:rPr lang="en-US" sz="1200" b="1" dirty="0"/>
            <a:t>QML Models</a:t>
          </a:r>
          <a:endParaRPr lang="en-IN" sz="1200" b="1" dirty="0"/>
        </a:p>
      </dgm:t>
    </dgm:pt>
    <dgm:pt modelId="{E525282D-5068-44BA-9C35-863FF99E5E3F}" type="parTrans" cxnId="{482E4E45-EB55-47D5-9700-87F30814B4D9}">
      <dgm:prSet/>
      <dgm:spPr/>
      <dgm:t>
        <a:bodyPr/>
        <a:lstStyle/>
        <a:p>
          <a:endParaRPr lang="en-IN" sz="2000"/>
        </a:p>
      </dgm:t>
    </dgm:pt>
    <dgm:pt modelId="{A9F10F5C-19DE-4856-AE38-614E09E43745}" type="sibTrans" cxnId="{482E4E45-EB55-47D5-9700-87F30814B4D9}">
      <dgm:prSet/>
      <dgm:spPr/>
      <dgm:t>
        <a:bodyPr/>
        <a:lstStyle/>
        <a:p>
          <a:endParaRPr lang="en-IN" sz="2000"/>
        </a:p>
      </dgm:t>
    </dgm:pt>
    <dgm:pt modelId="{CB025754-DF2F-4D15-855B-BD1A2E55ED52}">
      <dgm:prSet phldrT="[Text]" phldr="0" custT="1"/>
      <dgm:spPr/>
      <dgm:t>
        <a:bodyPr/>
        <a:lstStyle/>
        <a:p>
          <a:r>
            <a:rPr lang="en-US" sz="1200" b="0" dirty="0"/>
            <a:t>Variational</a:t>
          </a:r>
          <a:endParaRPr lang="en-IN" sz="1200" b="0" dirty="0"/>
        </a:p>
      </dgm:t>
    </dgm:pt>
    <dgm:pt modelId="{C45AA90D-E56F-41B6-A239-5A2B2A725222}" type="parTrans" cxnId="{04340505-1A12-488F-87EF-3C4119670CCD}">
      <dgm:prSet/>
      <dgm:spPr/>
      <dgm:t>
        <a:bodyPr/>
        <a:lstStyle/>
        <a:p>
          <a:endParaRPr lang="en-IN" sz="2000"/>
        </a:p>
      </dgm:t>
    </dgm:pt>
    <dgm:pt modelId="{24A6D97C-DB2B-422B-92F8-EB69D030E0B2}" type="sibTrans" cxnId="{04340505-1A12-488F-87EF-3C4119670CCD}">
      <dgm:prSet/>
      <dgm:spPr/>
      <dgm:t>
        <a:bodyPr/>
        <a:lstStyle/>
        <a:p>
          <a:endParaRPr lang="en-IN" sz="2000"/>
        </a:p>
      </dgm:t>
    </dgm:pt>
    <dgm:pt modelId="{8D6DA11D-8E82-4F89-9063-FBDFD74CF230}">
      <dgm:prSet phldrT="[Text]" phldr="0" custT="1"/>
      <dgm:spPr/>
      <dgm:t>
        <a:bodyPr/>
        <a:lstStyle/>
        <a:p>
          <a:r>
            <a:rPr lang="en-US" sz="1200" b="0" dirty="0"/>
            <a:t>Data Re-Uploading</a:t>
          </a:r>
          <a:endParaRPr lang="en-IN" sz="1200" b="0" dirty="0"/>
        </a:p>
      </dgm:t>
    </dgm:pt>
    <dgm:pt modelId="{4AF252C2-B14F-41CF-A778-1D5BD60C0001}" type="parTrans" cxnId="{5EC7DB96-014F-482B-B353-4E6832CDF8C6}">
      <dgm:prSet/>
      <dgm:spPr/>
      <dgm:t>
        <a:bodyPr/>
        <a:lstStyle/>
        <a:p>
          <a:endParaRPr lang="en-IN" sz="2000"/>
        </a:p>
      </dgm:t>
    </dgm:pt>
    <dgm:pt modelId="{973E2D13-48F0-4850-B55B-BEBCD8CE2E70}" type="sibTrans" cxnId="{5EC7DB96-014F-482B-B353-4E6832CDF8C6}">
      <dgm:prSet/>
      <dgm:spPr/>
      <dgm:t>
        <a:bodyPr/>
        <a:lstStyle/>
        <a:p>
          <a:endParaRPr lang="en-IN" sz="2000"/>
        </a:p>
      </dgm:t>
    </dgm:pt>
    <dgm:pt modelId="{6BC7F18F-576D-46A0-9CCA-FDF3BE1DBD84}">
      <dgm:prSet phldrT="[Text]" phldr="0" custT="1"/>
      <dgm:spPr/>
      <dgm:t>
        <a:bodyPr/>
        <a:lstStyle/>
        <a:p>
          <a:r>
            <a:rPr lang="en-US" sz="1200" b="0" dirty="0"/>
            <a:t>Kernel Based</a:t>
          </a:r>
          <a:endParaRPr lang="en-IN" sz="1200" b="0" dirty="0"/>
        </a:p>
      </dgm:t>
    </dgm:pt>
    <dgm:pt modelId="{D60DC4B5-CA4B-4C3D-80CF-BFE042ABB4FE}" type="parTrans" cxnId="{1A98C390-65F9-404E-B98D-7C23A5762821}">
      <dgm:prSet/>
      <dgm:spPr/>
      <dgm:t>
        <a:bodyPr/>
        <a:lstStyle/>
        <a:p>
          <a:endParaRPr lang="en-IN" sz="2000"/>
        </a:p>
      </dgm:t>
    </dgm:pt>
    <dgm:pt modelId="{999A04D0-AC3E-4F62-81A5-5637F3D01F98}" type="sibTrans" cxnId="{1A98C390-65F9-404E-B98D-7C23A5762821}">
      <dgm:prSet/>
      <dgm:spPr/>
      <dgm:t>
        <a:bodyPr/>
        <a:lstStyle/>
        <a:p>
          <a:endParaRPr lang="en-IN" sz="2000"/>
        </a:p>
      </dgm:t>
    </dgm:pt>
    <dgm:pt modelId="{E02B365C-0654-481B-B28E-9FFED449ECA3}">
      <dgm:prSet phldrT="[Text]" phldr="0" custT="1"/>
      <dgm:spPr/>
      <dgm:t>
        <a:bodyPr/>
        <a:lstStyle/>
        <a:p>
          <a:r>
            <a:rPr lang="en-US" sz="1200" b="0"/>
            <a:t>Kernels</a:t>
          </a:r>
          <a:endParaRPr lang="en-IN" sz="1200" b="0" dirty="0"/>
        </a:p>
      </dgm:t>
    </dgm:pt>
    <dgm:pt modelId="{1C8CC672-8985-4FC5-A291-E69A1427D4F5}" type="parTrans" cxnId="{DB74ECAB-846F-49A1-9DDC-6C0585E395DB}">
      <dgm:prSet/>
      <dgm:spPr/>
      <dgm:t>
        <a:bodyPr/>
        <a:lstStyle/>
        <a:p>
          <a:endParaRPr lang="en-IN" sz="2000"/>
        </a:p>
      </dgm:t>
    </dgm:pt>
    <dgm:pt modelId="{6896375A-85F8-4A17-8B6B-D022684B489E}" type="sibTrans" cxnId="{DB74ECAB-846F-49A1-9DDC-6C0585E395DB}">
      <dgm:prSet/>
      <dgm:spPr/>
      <dgm:t>
        <a:bodyPr/>
        <a:lstStyle/>
        <a:p>
          <a:endParaRPr lang="en-IN" sz="2000"/>
        </a:p>
      </dgm:t>
    </dgm:pt>
    <dgm:pt modelId="{FAF6C951-52E3-4D29-87E3-41AEF224C6EC}">
      <dgm:prSet phldrT="[Text]" phldr="0" custT="1"/>
      <dgm:spPr/>
      <dgm:t>
        <a:bodyPr/>
        <a:lstStyle/>
        <a:p>
          <a:r>
            <a:rPr lang="en-US" sz="1200" dirty="0"/>
            <a:t>Probability Theory</a:t>
          </a:r>
          <a:endParaRPr lang="en-IN" sz="1200" dirty="0"/>
        </a:p>
      </dgm:t>
    </dgm:pt>
    <dgm:pt modelId="{D8E8B257-8A4A-4528-8C9F-72EC37EF8394}" type="parTrans" cxnId="{AF1D58A0-94D1-4BC2-BD0C-9E86118F2AE2}">
      <dgm:prSet/>
      <dgm:spPr/>
      <dgm:t>
        <a:bodyPr/>
        <a:lstStyle/>
        <a:p>
          <a:endParaRPr lang="en-IN" sz="2000"/>
        </a:p>
      </dgm:t>
    </dgm:pt>
    <dgm:pt modelId="{4D5915D6-1A40-4E45-8D10-8C3D9044986F}" type="sibTrans" cxnId="{AF1D58A0-94D1-4BC2-BD0C-9E86118F2AE2}">
      <dgm:prSet/>
      <dgm:spPr/>
      <dgm:t>
        <a:bodyPr/>
        <a:lstStyle/>
        <a:p>
          <a:endParaRPr lang="en-IN" sz="2000"/>
        </a:p>
      </dgm:t>
    </dgm:pt>
    <dgm:pt modelId="{91BF9732-8B56-434B-ADF2-5C36D8DF8BD5}" type="pres">
      <dgm:prSet presAssocID="{80ED83C5-4D50-47C7-8406-313B601EE8DB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00D7593-8632-4FFF-9B84-1C1266E2A5AE}" type="pres">
      <dgm:prSet presAssocID="{CEC0093C-6579-4115-AB45-E3A1CD967181}" presName="Accent1" presStyleCnt="0"/>
      <dgm:spPr/>
    </dgm:pt>
    <dgm:pt modelId="{6EA08357-FEFE-4DBF-A023-E2EF0F573279}" type="pres">
      <dgm:prSet presAssocID="{CEC0093C-6579-4115-AB45-E3A1CD967181}" presName="Accent" presStyleLbl="node1" presStyleIdx="0" presStyleCnt="5"/>
      <dgm:spPr>
        <a:solidFill>
          <a:srgbClr val="8C1D40"/>
        </a:solidFill>
      </dgm:spPr>
    </dgm:pt>
    <dgm:pt modelId="{FC51F47A-46F4-4365-803C-683C3FEEB3D1}" type="pres">
      <dgm:prSet presAssocID="{CEC0093C-6579-4115-AB45-E3A1CD967181}" presName="Child1" presStyleLbl="revTx" presStyleIdx="0" presStyleCnt="10" custScaleX="187626" custLinFactNeighborX="42267">
        <dgm:presLayoutVars>
          <dgm:chMax val="0"/>
          <dgm:chPref val="0"/>
          <dgm:bulletEnabled val="1"/>
        </dgm:presLayoutVars>
      </dgm:prSet>
      <dgm:spPr/>
    </dgm:pt>
    <dgm:pt modelId="{EB2C74CC-ACEB-47B0-B9FE-88FF47AAB580}" type="pres">
      <dgm:prSet presAssocID="{CEC0093C-6579-4115-AB45-E3A1CD967181}" presName="Parent1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6549DD17-F5AC-4A42-80E4-C12BE4A59157}" type="pres">
      <dgm:prSet presAssocID="{46A2F2E2-B977-4ECB-9B4B-AB522D3AA3E3}" presName="Accent2" presStyleCnt="0"/>
      <dgm:spPr/>
    </dgm:pt>
    <dgm:pt modelId="{6FAC6E2E-58A8-40C0-95F6-B36CDC270FDE}" type="pres">
      <dgm:prSet presAssocID="{46A2F2E2-B977-4ECB-9B4B-AB522D3AA3E3}" presName="Accent" presStyleLbl="node1" presStyleIdx="1" presStyleCnt="5"/>
      <dgm:spPr>
        <a:solidFill>
          <a:srgbClr val="8C1D40"/>
        </a:solidFill>
      </dgm:spPr>
    </dgm:pt>
    <dgm:pt modelId="{F6D87F8C-4FA4-4418-B487-37A5221BF2DA}" type="pres">
      <dgm:prSet presAssocID="{46A2F2E2-B977-4ECB-9B4B-AB522D3AA3E3}" presName="Child2" presStyleLbl="revTx" presStyleIdx="2" presStyleCnt="10" custScaleX="119692" custLinFactX="-100000" custLinFactNeighborX="-172734" custLinFactNeighborY="-5541">
        <dgm:presLayoutVars>
          <dgm:chMax val="0"/>
          <dgm:chPref val="0"/>
          <dgm:bulletEnabled val="1"/>
        </dgm:presLayoutVars>
      </dgm:prSet>
      <dgm:spPr/>
    </dgm:pt>
    <dgm:pt modelId="{D557BCF4-E04F-483F-BD8C-EFB92964C026}" type="pres">
      <dgm:prSet presAssocID="{46A2F2E2-B977-4ECB-9B4B-AB522D3AA3E3}" presName="Parent2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96AF9E36-3036-4ED8-B8C9-004C2951090C}" type="pres">
      <dgm:prSet presAssocID="{2C6F82FD-5580-40AC-B5D6-3D054A4ED96A}" presName="Accent3" presStyleCnt="0"/>
      <dgm:spPr/>
    </dgm:pt>
    <dgm:pt modelId="{67F0EB4B-17E2-4F73-805A-B66D7F976110}" type="pres">
      <dgm:prSet presAssocID="{2C6F82FD-5580-40AC-B5D6-3D054A4ED96A}" presName="Accent" presStyleLbl="node1" presStyleIdx="2" presStyleCnt="5"/>
      <dgm:spPr>
        <a:solidFill>
          <a:srgbClr val="8C1D40"/>
        </a:solidFill>
      </dgm:spPr>
    </dgm:pt>
    <dgm:pt modelId="{A4706099-E443-4ED9-88FC-0BFD2EC550FF}" type="pres">
      <dgm:prSet presAssocID="{2C6F82FD-5580-40AC-B5D6-3D054A4ED96A}" presName="Child3" presStyleLbl="revTx" presStyleIdx="4" presStyleCnt="10">
        <dgm:presLayoutVars>
          <dgm:chMax val="0"/>
          <dgm:chPref val="0"/>
          <dgm:bulletEnabled val="1"/>
        </dgm:presLayoutVars>
      </dgm:prSet>
      <dgm:spPr/>
    </dgm:pt>
    <dgm:pt modelId="{CA051541-FC33-4C5A-A440-B9A4727728C5}" type="pres">
      <dgm:prSet presAssocID="{2C6F82FD-5580-40AC-B5D6-3D054A4ED96A}" presName="Parent3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E349B5F1-8436-41B4-A7D1-15FFDABCE979}" type="pres">
      <dgm:prSet presAssocID="{10F2E5B6-2A5B-4385-8F77-6DC3F348B1E8}" presName="Accent4" presStyleCnt="0"/>
      <dgm:spPr/>
    </dgm:pt>
    <dgm:pt modelId="{CF797B46-5594-4F50-82B0-4A307BADFFE6}" type="pres">
      <dgm:prSet presAssocID="{10F2E5B6-2A5B-4385-8F77-6DC3F348B1E8}" presName="Accent" presStyleLbl="node1" presStyleIdx="3" presStyleCnt="5"/>
      <dgm:spPr>
        <a:solidFill>
          <a:srgbClr val="8C1D40"/>
        </a:solidFill>
      </dgm:spPr>
    </dgm:pt>
    <dgm:pt modelId="{2AACF24E-88C3-4802-937D-E00A26401980}" type="pres">
      <dgm:prSet presAssocID="{10F2E5B6-2A5B-4385-8F77-6DC3F348B1E8}" presName="Child4" presStyleLbl="revTx" presStyleIdx="6" presStyleCnt="10" custLinFactX="-100000" custLinFactNeighborX="-168304">
        <dgm:presLayoutVars>
          <dgm:chMax val="0"/>
          <dgm:chPref val="0"/>
          <dgm:bulletEnabled val="1"/>
        </dgm:presLayoutVars>
      </dgm:prSet>
      <dgm:spPr/>
    </dgm:pt>
    <dgm:pt modelId="{F67E5C97-53C7-40DC-B66C-B19978B14661}" type="pres">
      <dgm:prSet presAssocID="{10F2E5B6-2A5B-4385-8F77-6DC3F348B1E8}" presName="Parent4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F44F1AB5-8F4B-43AE-8630-463C669F3C1B}" type="pres">
      <dgm:prSet presAssocID="{A2DAA476-CEEE-4001-9324-1C2E708D6B20}" presName="Accent5" presStyleCnt="0"/>
      <dgm:spPr/>
    </dgm:pt>
    <dgm:pt modelId="{9B939C0F-B66D-49FC-98DC-A8D2BD1C071B}" type="pres">
      <dgm:prSet presAssocID="{A2DAA476-CEEE-4001-9324-1C2E708D6B20}" presName="Accent" presStyleLbl="node1" presStyleIdx="4" presStyleCnt="5"/>
      <dgm:spPr>
        <a:solidFill>
          <a:srgbClr val="8C1D40"/>
        </a:solidFill>
      </dgm:spPr>
    </dgm:pt>
    <dgm:pt modelId="{9FA7CAAF-F80E-43C1-B61E-8ABD9CE950F8}" type="pres">
      <dgm:prSet presAssocID="{A2DAA476-CEEE-4001-9324-1C2E708D6B20}" presName="Child5" presStyleLbl="revTx" presStyleIdx="8" presStyleCnt="10">
        <dgm:presLayoutVars>
          <dgm:chMax val="0"/>
          <dgm:chPref val="0"/>
          <dgm:bulletEnabled val="1"/>
        </dgm:presLayoutVars>
      </dgm:prSet>
      <dgm:spPr/>
    </dgm:pt>
    <dgm:pt modelId="{B83FF007-26FC-4A89-8A20-D5110617975C}" type="pres">
      <dgm:prSet presAssocID="{A2DAA476-CEEE-4001-9324-1C2E708D6B20}" presName="Parent5" presStyleLbl="revTx" presStyleIdx="9" presStyleCnt="10">
        <dgm:presLayoutVars>
          <dgm:chMax val="1"/>
          <dgm:chPref val="1"/>
          <dgm:bulletEnabled val="1"/>
        </dgm:presLayoutVars>
      </dgm:prSet>
      <dgm:spPr/>
    </dgm:pt>
  </dgm:ptLst>
  <dgm:cxnLst>
    <dgm:cxn modelId="{04340505-1A12-488F-87EF-3C4119670CCD}" srcId="{A2DAA476-CEEE-4001-9324-1C2E708D6B20}" destId="{CB025754-DF2F-4D15-855B-BD1A2E55ED52}" srcOrd="0" destOrd="0" parTransId="{C45AA90D-E56F-41B6-A239-5A2B2A725222}" sibTransId="{24A6D97C-DB2B-422B-92F8-EB69D030E0B2}"/>
    <dgm:cxn modelId="{00801A07-5666-44C3-A2D2-7560C9011B54}" type="presOf" srcId="{15EF379A-B87C-4108-82AF-29757F0C0E9A}" destId="{2AACF24E-88C3-4802-937D-E00A26401980}" srcOrd="0" destOrd="1" presId="urn:microsoft.com/office/officeart/2009/layout/CircleArrowProcess"/>
    <dgm:cxn modelId="{76EE3E14-455D-4C74-A59F-0E886DA9FDDD}" type="presOf" srcId="{46A2F2E2-B977-4ECB-9B4B-AB522D3AA3E3}" destId="{D557BCF4-E04F-483F-BD8C-EFB92964C026}" srcOrd="0" destOrd="0" presId="urn:microsoft.com/office/officeart/2009/layout/CircleArrowProcess"/>
    <dgm:cxn modelId="{70E73023-02D8-4C16-B634-F591C6E992B5}" type="presOf" srcId="{2C6F82FD-5580-40AC-B5D6-3D054A4ED96A}" destId="{CA051541-FC33-4C5A-A440-B9A4727728C5}" srcOrd="0" destOrd="0" presId="urn:microsoft.com/office/officeart/2009/layout/CircleArrowProcess"/>
    <dgm:cxn modelId="{E1648928-121F-4A69-8E41-0520C6353E6C}" type="presOf" srcId="{80ED83C5-4D50-47C7-8406-313B601EE8DB}" destId="{91BF9732-8B56-434B-ADF2-5C36D8DF8BD5}" srcOrd="0" destOrd="0" presId="urn:microsoft.com/office/officeart/2009/layout/CircleArrowProcess"/>
    <dgm:cxn modelId="{E7A60440-E271-40D8-BE81-DDB8C716C288}" srcId="{CEC0093C-6579-4115-AB45-E3A1CD967181}" destId="{2A1A3170-A154-4E66-A92E-D61D783A0736}" srcOrd="0" destOrd="0" parTransId="{6441B7B8-FC70-44C5-8E27-5972C82D1C6F}" sibTransId="{3DE7CA28-4D71-4D0C-AB53-271DBA6C61EA}"/>
    <dgm:cxn modelId="{BF066240-F209-44E2-8BFE-F545F8C46C06}" type="presOf" srcId="{E02B365C-0654-481B-B28E-9FFED449ECA3}" destId="{A4706099-E443-4ED9-88FC-0BFD2EC550FF}" srcOrd="0" destOrd="2" presId="urn:microsoft.com/office/officeart/2009/layout/CircleArrowProcess"/>
    <dgm:cxn modelId="{6EF8F15B-1EE8-44EF-95F9-9B16FA6DC3F5}" type="presOf" srcId="{FCED178E-A05C-4728-9323-58852A383251}" destId="{A4706099-E443-4ED9-88FC-0BFD2EC550FF}" srcOrd="0" destOrd="1" presId="urn:microsoft.com/office/officeart/2009/layout/CircleArrowProcess"/>
    <dgm:cxn modelId="{97A6AE63-E761-47C4-B3DE-B4EC2AF4A5E7}" type="presOf" srcId="{A2DAA476-CEEE-4001-9324-1C2E708D6B20}" destId="{B83FF007-26FC-4A89-8A20-D5110617975C}" srcOrd="0" destOrd="0" presId="urn:microsoft.com/office/officeart/2009/layout/CircleArrowProcess"/>
    <dgm:cxn modelId="{482E4E45-EB55-47D5-9700-87F30814B4D9}" srcId="{80ED83C5-4D50-47C7-8406-313B601EE8DB}" destId="{A2DAA476-CEEE-4001-9324-1C2E708D6B20}" srcOrd="4" destOrd="0" parTransId="{E525282D-5068-44BA-9C35-863FF99E5E3F}" sibTransId="{A9F10F5C-19DE-4856-AE38-614E09E43745}"/>
    <dgm:cxn modelId="{A5FF9967-2242-47D8-94D1-F37636577706}" srcId="{10F2E5B6-2A5B-4385-8F77-6DC3F348B1E8}" destId="{15EF379A-B87C-4108-82AF-29757F0C0E9A}" srcOrd="1" destOrd="0" parTransId="{7BDF8270-78F9-4BBF-BEF2-8C72725AD2B7}" sibTransId="{DC5AD11C-64C0-4C7C-BFD7-5FEB83405D5F}"/>
    <dgm:cxn modelId="{8DDACE7B-1DFC-4AD2-8D9A-032F62491B4C}" srcId="{46A2F2E2-B977-4ECB-9B4B-AB522D3AA3E3}" destId="{47F77459-3C0D-4DAF-886E-27FE21D16AED}" srcOrd="1" destOrd="0" parTransId="{D8E3EE99-4BA5-43E7-B567-A69A050E6BBC}" sibTransId="{AE52A253-6DFE-41A8-9DB3-0AD27D796F27}"/>
    <dgm:cxn modelId="{C81DBE81-CABA-432C-AC08-708F1B194445}" srcId="{80ED83C5-4D50-47C7-8406-313B601EE8DB}" destId="{2C6F82FD-5580-40AC-B5D6-3D054A4ED96A}" srcOrd="2" destOrd="0" parTransId="{CEDF9DD6-A6DD-4FDE-AF09-6B8AB3F2690F}" sibTransId="{7F1DD722-EAF6-4F14-A88E-8C47172ED24D}"/>
    <dgm:cxn modelId="{51CEDB8C-D05B-4AB5-AB8B-698AE50A04DB}" srcId="{2C6F82FD-5580-40AC-B5D6-3D054A4ED96A}" destId="{FCED178E-A05C-4728-9323-58852A383251}" srcOrd="1" destOrd="0" parTransId="{F9320A0F-29D0-4507-8C2A-EFFEE5836D7C}" sibTransId="{5CA4F659-68FB-40BE-A444-67D3C13EF6FF}"/>
    <dgm:cxn modelId="{1A98C390-65F9-404E-B98D-7C23A5762821}" srcId="{A2DAA476-CEEE-4001-9324-1C2E708D6B20}" destId="{6BC7F18F-576D-46A0-9CCA-FDF3BE1DBD84}" srcOrd="2" destOrd="0" parTransId="{D60DC4B5-CA4B-4C3D-80CF-BFE042ABB4FE}" sibTransId="{999A04D0-AC3E-4F62-81A5-5637F3D01F98}"/>
    <dgm:cxn modelId="{F326F194-A1F0-4DBB-938C-C89F214CA230}" srcId="{10F2E5B6-2A5B-4385-8F77-6DC3F348B1E8}" destId="{401F7495-D401-4248-9F49-20DE10780A9C}" srcOrd="0" destOrd="0" parTransId="{3A7683BD-8ECA-452A-B319-8A75BAF89D35}" sibTransId="{AC5BB417-F85D-4C3F-B0DF-3EC46FD414EF}"/>
    <dgm:cxn modelId="{5EC7DB96-014F-482B-B353-4E6832CDF8C6}" srcId="{A2DAA476-CEEE-4001-9324-1C2E708D6B20}" destId="{8D6DA11D-8E82-4F89-9063-FBDFD74CF230}" srcOrd="1" destOrd="0" parTransId="{4AF252C2-B14F-41CF-A778-1D5BD60C0001}" sibTransId="{973E2D13-48F0-4850-B55B-BEBCD8CE2E70}"/>
    <dgm:cxn modelId="{85C0B69D-E8C7-4C97-95CC-3CE89C434AF0}" type="presOf" srcId="{C828BF73-27C5-4372-8E1A-AC8257F6ED24}" destId="{A4706099-E443-4ED9-88FC-0BFD2EC550FF}" srcOrd="0" destOrd="0" presId="urn:microsoft.com/office/officeart/2009/layout/CircleArrowProcess"/>
    <dgm:cxn modelId="{6E2904A0-D554-4F99-8AEA-B8E0D8DC653B}" type="presOf" srcId="{47F77459-3C0D-4DAF-886E-27FE21D16AED}" destId="{F6D87F8C-4FA4-4418-B487-37A5221BF2DA}" srcOrd="0" destOrd="1" presId="urn:microsoft.com/office/officeart/2009/layout/CircleArrowProcess"/>
    <dgm:cxn modelId="{AF1D58A0-94D1-4BC2-BD0C-9E86118F2AE2}" srcId="{CEC0093C-6579-4115-AB45-E3A1CD967181}" destId="{FAF6C951-52E3-4D29-87E3-41AEF224C6EC}" srcOrd="2" destOrd="0" parTransId="{D8E8B257-8A4A-4528-8C9F-72EC37EF8394}" sibTransId="{4D5915D6-1A40-4E45-8D10-8C3D9044986F}"/>
    <dgm:cxn modelId="{E54F51A5-51C7-4D92-831A-E6EEF34F3B60}" type="presOf" srcId="{401F7495-D401-4248-9F49-20DE10780A9C}" destId="{2AACF24E-88C3-4802-937D-E00A26401980}" srcOrd="0" destOrd="0" presId="urn:microsoft.com/office/officeart/2009/layout/CircleArrowProcess"/>
    <dgm:cxn modelId="{DB74ECAB-846F-49A1-9DDC-6C0585E395DB}" srcId="{2C6F82FD-5580-40AC-B5D6-3D054A4ED96A}" destId="{E02B365C-0654-481B-B28E-9FFED449ECA3}" srcOrd="2" destOrd="0" parTransId="{1C8CC672-8985-4FC5-A291-E69A1427D4F5}" sibTransId="{6896375A-85F8-4A17-8B6B-D022684B489E}"/>
    <dgm:cxn modelId="{6A12B4AF-BF37-4FC5-83D1-FA99515A019D}" type="presOf" srcId="{8D6DA11D-8E82-4F89-9063-FBDFD74CF230}" destId="{9FA7CAAF-F80E-43C1-B61E-8ABD9CE950F8}" srcOrd="0" destOrd="1" presId="urn:microsoft.com/office/officeart/2009/layout/CircleArrowProcess"/>
    <dgm:cxn modelId="{29BD2BB1-1453-4FC9-9327-7D4D2313C253}" type="presOf" srcId="{CB025754-DF2F-4D15-855B-BD1A2E55ED52}" destId="{9FA7CAAF-F80E-43C1-B61E-8ABD9CE950F8}" srcOrd="0" destOrd="0" presId="urn:microsoft.com/office/officeart/2009/layout/CircleArrowProcess"/>
    <dgm:cxn modelId="{5C044BB1-E38F-418A-918D-E5D0A5F82093}" type="presOf" srcId="{6BC7F18F-576D-46A0-9CCA-FDF3BE1DBD84}" destId="{9FA7CAAF-F80E-43C1-B61E-8ABD9CE950F8}" srcOrd="0" destOrd="2" presId="urn:microsoft.com/office/officeart/2009/layout/CircleArrowProcess"/>
    <dgm:cxn modelId="{9F6253B7-0E1A-4108-890E-425D960D704B}" srcId="{CEC0093C-6579-4115-AB45-E3A1CD967181}" destId="{FA0AE640-912C-4CEE-B7C3-5CB72D40D83B}" srcOrd="1" destOrd="0" parTransId="{48F46C58-1F31-46D5-B4C2-38B9598705BC}" sibTransId="{20C9D353-69FA-4589-B02A-A93560B90A5A}"/>
    <dgm:cxn modelId="{9D328EBC-5176-487D-9A06-68D4AA39AD97}" type="presOf" srcId="{FAF6C951-52E3-4D29-87E3-41AEF224C6EC}" destId="{FC51F47A-46F4-4365-803C-683C3FEEB3D1}" srcOrd="0" destOrd="2" presId="urn:microsoft.com/office/officeart/2009/layout/CircleArrowProcess"/>
    <dgm:cxn modelId="{C264BBBC-E6FD-4130-8AB2-95A3B4DAFD75}" srcId="{80ED83C5-4D50-47C7-8406-313B601EE8DB}" destId="{CEC0093C-6579-4115-AB45-E3A1CD967181}" srcOrd="0" destOrd="0" parTransId="{534DF17D-6086-4CCD-B072-DD40EA4024F4}" sibTransId="{675C7604-2D80-42F3-A120-708CF3AFB411}"/>
    <dgm:cxn modelId="{CAFC98BE-6D96-40AC-873F-D0C1F198C5A3}" type="presOf" srcId="{9D197110-1E8F-415D-BE52-BBC45B90452C}" destId="{F6D87F8C-4FA4-4418-B487-37A5221BF2DA}" srcOrd="0" destOrd="0" presId="urn:microsoft.com/office/officeart/2009/layout/CircleArrowProcess"/>
    <dgm:cxn modelId="{7B07D7C2-B944-47C8-A789-D48B04383827}" type="presOf" srcId="{10F2E5B6-2A5B-4385-8F77-6DC3F348B1E8}" destId="{F67E5C97-53C7-40DC-B66C-B19978B14661}" srcOrd="0" destOrd="0" presId="urn:microsoft.com/office/officeart/2009/layout/CircleArrowProcess"/>
    <dgm:cxn modelId="{55CC5CCC-03CE-48D2-889B-9D98AEEA2FF6}" type="presOf" srcId="{E13D9DBA-9C39-4D98-B6DB-180336E71865}" destId="{F6D87F8C-4FA4-4418-B487-37A5221BF2DA}" srcOrd="0" destOrd="2" presId="urn:microsoft.com/office/officeart/2009/layout/CircleArrowProcess"/>
    <dgm:cxn modelId="{A32830D0-FE00-4A60-AFE7-FFB4FF3243FF}" srcId="{80ED83C5-4D50-47C7-8406-313B601EE8DB}" destId="{10F2E5B6-2A5B-4385-8F77-6DC3F348B1E8}" srcOrd="3" destOrd="0" parTransId="{2A5B5141-4E92-4489-9EA1-7B1EF2E8C154}" sibTransId="{46044173-7E53-4D93-B049-4C904A9516C3}"/>
    <dgm:cxn modelId="{890084D5-8200-4024-B355-0A95D56FBD1B}" srcId="{46A2F2E2-B977-4ECB-9B4B-AB522D3AA3E3}" destId="{9D197110-1E8F-415D-BE52-BBC45B90452C}" srcOrd="0" destOrd="0" parTransId="{0769478E-36B5-4618-978B-2B6DDC0AF018}" sibTransId="{08608DED-65D0-4400-82CE-4B59B8D68D4F}"/>
    <dgm:cxn modelId="{FBBAE4DE-5D4E-459F-A0B0-1AC8DF6E5478}" srcId="{46A2F2E2-B977-4ECB-9B4B-AB522D3AA3E3}" destId="{E13D9DBA-9C39-4D98-B6DB-180336E71865}" srcOrd="2" destOrd="0" parTransId="{87BFCB84-C187-4B5F-83A9-977ACF7B04BF}" sibTransId="{5F43098F-ED69-474F-9887-ECEE1517813D}"/>
    <dgm:cxn modelId="{3D1B26E0-50E2-4342-B219-43D5DC216D04}" type="presOf" srcId="{CEC0093C-6579-4115-AB45-E3A1CD967181}" destId="{EB2C74CC-ACEB-47B0-B9FE-88FF47AAB580}" srcOrd="0" destOrd="0" presId="urn:microsoft.com/office/officeart/2009/layout/CircleArrowProcess"/>
    <dgm:cxn modelId="{694755E0-BC73-449C-8D2E-09FB68A69C0D}" type="presOf" srcId="{2A1A3170-A154-4E66-A92E-D61D783A0736}" destId="{FC51F47A-46F4-4365-803C-683C3FEEB3D1}" srcOrd="0" destOrd="0" presId="urn:microsoft.com/office/officeart/2009/layout/CircleArrowProcess"/>
    <dgm:cxn modelId="{913D09EA-CCBC-4174-ABA8-D5B3E3DD97FA}" srcId="{2C6F82FD-5580-40AC-B5D6-3D054A4ED96A}" destId="{C828BF73-27C5-4372-8E1A-AC8257F6ED24}" srcOrd="0" destOrd="0" parTransId="{442CE7BB-AEB4-4C8B-8854-40D254F92A1E}" sibTransId="{90B0989B-D298-43E0-8F63-9E1B860BE579}"/>
    <dgm:cxn modelId="{7D0428F1-6052-4DC4-BA0F-AFCB66EE8C65}" type="presOf" srcId="{FA0AE640-912C-4CEE-B7C3-5CB72D40D83B}" destId="{FC51F47A-46F4-4365-803C-683C3FEEB3D1}" srcOrd="0" destOrd="1" presId="urn:microsoft.com/office/officeart/2009/layout/CircleArrowProcess"/>
    <dgm:cxn modelId="{026C63F6-3545-428A-B129-49B3498032A2}" srcId="{80ED83C5-4D50-47C7-8406-313B601EE8DB}" destId="{46A2F2E2-B977-4ECB-9B4B-AB522D3AA3E3}" srcOrd="1" destOrd="0" parTransId="{36B67F69-6956-47B3-96FE-0DC52293FCDF}" sibTransId="{EDDA2892-CA12-47B7-9B6D-B28BCA35A6D8}"/>
    <dgm:cxn modelId="{23EF1C08-BAB6-43AE-9FAA-DD6D4F9FE4F5}" type="presParOf" srcId="{91BF9732-8B56-434B-ADF2-5C36D8DF8BD5}" destId="{400D7593-8632-4FFF-9B84-1C1266E2A5AE}" srcOrd="0" destOrd="0" presId="urn:microsoft.com/office/officeart/2009/layout/CircleArrowProcess"/>
    <dgm:cxn modelId="{5AF8482A-92E2-43C0-AEAE-1C17DF045130}" type="presParOf" srcId="{400D7593-8632-4FFF-9B84-1C1266E2A5AE}" destId="{6EA08357-FEFE-4DBF-A023-E2EF0F573279}" srcOrd="0" destOrd="0" presId="urn:microsoft.com/office/officeart/2009/layout/CircleArrowProcess"/>
    <dgm:cxn modelId="{62151AAC-6DAC-4FA0-B123-67A86B680290}" type="presParOf" srcId="{91BF9732-8B56-434B-ADF2-5C36D8DF8BD5}" destId="{FC51F47A-46F4-4365-803C-683C3FEEB3D1}" srcOrd="1" destOrd="0" presId="urn:microsoft.com/office/officeart/2009/layout/CircleArrowProcess"/>
    <dgm:cxn modelId="{E6407EFC-2943-4D93-A61F-BC908F0C53B1}" type="presParOf" srcId="{91BF9732-8B56-434B-ADF2-5C36D8DF8BD5}" destId="{EB2C74CC-ACEB-47B0-B9FE-88FF47AAB580}" srcOrd="2" destOrd="0" presId="urn:microsoft.com/office/officeart/2009/layout/CircleArrowProcess"/>
    <dgm:cxn modelId="{1578CAE3-2A7F-4030-8257-64AFDD31FA8B}" type="presParOf" srcId="{91BF9732-8B56-434B-ADF2-5C36D8DF8BD5}" destId="{6549DD17-F5AC-4A42-80E4-C12BE4A59157}" srcOrd="3" destOrd="0" presId="urn:microsoft.com/office/officeart/2009/layout/CircleArrowProcess"/>
    <dgm:cxn modelId="{D80F247B-8CE1-4684-92DF-8D7153B33822}" type="presParOf" srcId="{6549DD17-F5AC-4A42-80E4-C12BE4A59157}" destId="{6FAC6E2E-58A8-40C0-95F6-B36CDC270FDE}" srcOrd="0" destOrd="0" presId="urn:microsoft.com/office/officeart/2009/layout/CircleArrowProcess"/>
    <dgm:cxn modelId="{63897AA5-32D9-4C42-801D-72F3B970E873}" type="presParOf" srcId="{91BF9732-8B56-434B-ADF2-5C36D8DF8BD5}" destId="{F6D87F8C-4FA4-4418-B487-37A5221BF2DA}" srcOrd="4" destOrd="0" presId="urn:microsoft.com/office/officeart/2009/layout/CircleArrowProcess"/>
    <dgm:cxn modelId="{0EF14FDD-5674-4D92-9307-B6885AE4681E}" type="presParOf" srcId="{91BF9732-8B56-434B-ADF2-5C36D8DF8BD5}" destId="{D557BCF4-E04F-483F-BD8C-EFB92964C026}" srcOrd="5" destOrd="0" presId="urn:microsoft.com/office/officeart/2009/layout/CircleArrowProcess"/>
    <dgm:cxn modelId="{D7E860AF-D075-4F4B-A7C4-F1AD9592391E}" type="presParOf" srcId="{91BF9732-8B56-434B-ADF2-5C36D8DF8BD5}" destId="{96AF9E36-3036-4ED8-B8C9-004C2951090C}" srcOrd="6" destOrd="0" presId="urn:microsoft.com/office/officeart/2009/layout/CircleArrowProcess"/>
    <dgm:cxn modelId="{8CDB59DE-2562-4F0A-9955-234DAEDC8E3E}" type="presParOf" srcId="{96AF9E36-3036-4ED8-B8C9-004C2951090C}" destId="{67F0EB4B-17E2-4F73-805A-B66D7F976110}" srcOrd="0" destOrd="0" presId="urn:microsoft.com/office/officeart/2009/layout/CircleArrowProcess"/>
    <dgm:cxn modelId="{EC43D34A-1480-4954-8529-EAD1EF18A1E7}" type="presParOf" srcId="{91BF9732-8B56-434B-ADF2-5C36D8DF8BD5}" destId="{A4706099-E443-4ED9-88FC-0BFD2EC550FF}" srcOrd="7" destOrd="0" presId="urn:microsoft.com/office/officeart/2009/layout/CircleArrowProcess"/>
    <dgm:cxn modelId="{23810AC9-EE9F-481C-934F-7E82C924DE57}" type="presParOf" srcId="{91BF9732-8B56-434B-ADF2-5C36D8DF8BD5}" destId="{CA051541-FC33-4C5A-A440-B9A4727728C5}" srcOrd="8" destOrd="0" presId="urn:microsoft.com/office/officeart/2009/layout/CircleArrowProcess"/>
    <dgm:cxn modelId="{6F98B187-A172-4D7A-A0A6-7294035EED30}" type="presParOf" srcId="{91BF9732-8B56-434B-ADF2-5C36D8DF8BD5}" destId="{E349B5F1-8436-41B4-A7D1-15FFDABCE979}" srcOrd="9" destOrd="0" presId="urn:microsoft.com/office/officeart/2009/layout/CircleArrowProcess"/>
    <dgm:cxn modelId="{E440FB28-A33E-4001-A605-5BEBDE6BCAF4}" type="presParOf" srcId="{E349B5F1-8436-41B4-A7D1-15FFDABCE979}" destId="{CF797B46-5594-4F50-82B0-4A307BADFFE6}" srcOrd="0" destOrd="0" presId="urn:microsoft.com/office/officeart/2009/layout/CircleArrowProcess"/>
    <dgm:cxn modelId="{CD2FF920-7EDE-4520-B0AE-17A5445609BB}" type="presParOf" srcId="{91BF9732-8B56-434B-ADF2-5C36D8DF8BD5}" destId="{2AACF24E-88C3-4802-937D-E00A26401980}" srcOrd="10" destOrd="0" presId="urn:microsoft.com/office/officeart/2009/layout/CircleArrowProcess"/>
    <dgm:cxn modelId="{42E39C74-D686-47EE-A32E-11BCDEF1236E}" type="presParOf" srcId="{91BF9732-8B56-434B-ADF2-5C36D8DF8BD5}" destId="{F67E5C97-53C7-40DC-B66C-B19978B14661}" srcOrd="11" destOrd="0" presId="urn:microsoft.com/office/officeart/2009/layout/CircleArrowProcess"/>
    <dgm:cxn modelId="{73B52891-A857-4C96-A222-69D108EE0198}" type="presParOf" srcId="{91BF9732-8B56-434B-ADF2-5C36D8DF8BD5}" destId="{F44F1AB5-8F4B-43AE-8630-463C669F3C1B}" srcOrd="12" destOrd="0" presId="urn:microsoft.com/office/officeart/2009/layout/CircleArrowProcess"/>
    <dgm:cxn modelId="{69E07EE2-ED20-45AC-948E-BB26CF31C2F4}" type="presParOf" srcId="{F44F1AB5-8F4B-43AE-8630-463C669F3C1B}" destId="{9B939C0F-B66D-49FC-98DC-A8D2BD1C071B}" srcOrd="0" destOrd="0" presId="urn:microsoft.com/office/officeart/2009/layout/CircleArrowProcess"/>
    <dgm:cxn modelId="{E8DB022D-07EE-4599-9450-E9B5099EC802}" type="presParOf" srcId="{91BF9732-8B56-434B-ADF2-5C36D8DF8BD5}" destId="{9FA7CAAF-F80E-43C1-B61E-8ABD9CE950F8}" srcOrd="13" destOrd="0" presId="urn:microsoft.com/office/officeart/2009/layout/CircleArrowProcess"/>
    <dgm:cxn modelId="{8DDE7F64-973B-4247-9421-6347040779B2}" type="presParOf" srcId="{91BF9732-8B56-434B-ADF2-5C36D8DF8BD5}" destId="{B83FF007-26FC-4A89-8A20-D5110617975C}" srcOrd="14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521F89-8667-4801-8184-CF5E4E109BEA}" type="doc">
      <dgm:prSet loTypeId="urn:microsoft.com/office/officeart/2005/8/layout/venn1" loCatId="relationship" qsTypeId="urn:microsoft.com/office/officeart/2005/8/quickstyle/simple1" qsCatId="simple" csTypeId="urn:microsoft.com/office/officeart/2005/8/colors/colorful5" csCatId="colorful" phldr="1"/>
      <dgm:spPr/>
    </dgm:pt>
    <dgm:pt modelId="{18A7EAF2-45A9-4BE2-B7B2-078B6A7FB5F1}">
      <dgm:prSet phldrT="[Text]" custT="1"/>
      <dgm:spPr/>
      <dgm:t>
        <a:bodyPr/>
        <a:lstStyle/>
        <a:p>
          <a:r>
            <a:rPr lang="en-IN" sz="28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Computer Science</a:t>
          </a:r>
        </a:p>
      </dgm:t>
    </dgm:pt>
    <dgm:pt modelId="{F2CD2335-F037-4B3B-BA62-1CAAE16A740A}" type="parTrans" cxnId="{BF342C30-C287-42B1-AAF4-A4DEAEE1C00B}">
      <dgm:prSet/>
      <dgm:spPr/>
      <dgm:t>
        <a:bodyPr/>
        <a:lstStyle/>
        <a:p>
          <a:endParaRPr lang="en-IN" sz="280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9889042D-FDAC-4B84-A776-4DD038893C0B}" type="sibTrans" cxnId="{BF342C30-C287-42B1-AAF4-A4DEAEE1C00B}">
      <dgm:prSet/>
      <dgm:spPr/>
      <dgm:t>
        <a:bodyPr/>
        <a:lstStyle/>
        <a:p>
          <a:endParaRPr lang="en-IN" sz="280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B270DF55-FBDC-49E3-A9FC-7F268E4C7C5A}">
      <dgm:prSet phldrT="[Text]" custT="1"/>
      <dgm:spPr/>
      <dgm:t>
        <a:bodyPr/>
        <a:lstStyle/>
        <a:p>
          <a:r>
            <a:rPr lang="en-IN" sz="28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Physics</a:t>
          </a:r>
        </a:p>
      </dgm:t>
    </dgm:pt>
    <dgm:pt modelId="{3D78F415-782D-4AF0-9217-C2BC7340DE32}" type="parTrans" cxnId="{B14F831E-D6D9-4E97-BADE-EA71E2C1741D}">
      <dgm:prSet/>
      <dgm:spPr/>
      <dgm:t>
        <a:bodyPr/>
        <a:lstStyle/>
        <a:p>
          <a:endParaRPr lang="en-IN" sz="280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21B39273-0E57-4139-8B64-39BC1FDF2833}" type="sibTrans" cxnId="{B14F831E-D6D9-4E97-BADE-EA71E2C1741D}">
      <dgm:prSet/>
      <dgm:spPr/>
      <dgm:t>
        <a:bodyPr/>
        <a:lstStyle/>
        <a:p>
          <a:endParaRPr lang="en-IN" sz="280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980CB26D-956F-4293-B29D-572944FA04CE}">
      <dgm:prSet phldrT="[Text]" custT="1"/>
      <dgm:spPr/>
      <dgm:t>
        <a:bodyPr/>
        <a:lstStyle/>
        <a:p>
          <a:r>
            <a:rPr lang="en-IN" sz="28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Math</a:t>
          </a:r>
        </a:p>
      </dgm:t>
    </dgm:pt>
    <dgm:pt modelId="{F61BD4C9-AB9C-4828-9D64-694027083B91}" type="parTrans" cxnId="{6D831AFA-39C7-426C-8754-1641B3B392E2}">
      <dgm:prSet/>
      <dgm:spPr/>
      <dgm:t>
        <a:bodyPr/>
        <a:lstStyle/>
        <a:p>
          <a:endParaRPr lang="en-IN" sz="280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DCE5DCA3-7DCD-4C3B-AD96-8EB9E78B97FE}" type="sibTrans" cxnId="{6D831AFA-39C7-426C-8754-1641B3B392E2}">
      <dgm:prSet/>
      <dgm:spPr/>
      <dgm:t>
        <a:bodyPr/>
        <a:lstStyle/>
        <a:p>
          <a:endParaRPr lang="en-IN" sz="280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D36C624C-08FE-404B-82A8-6D2F3ECC610B}" type="pres">
      <dgm:prSet presAssocID="{B7521F89-8667-4801-8184-CF5E4E109BEA}" presName="compositeShape" presStyleCnt="0">
        <dgm:presLayoutVars>
          <dgm:chMax val="7"/>
          <dgm:dir/>
          <dgm:resizeHandles val="exact"/>
        </dgm:presLayoutVars>
      </dgm:prSet>
      <dgm:spPr/>
    </dgm:pt>
    <dgm:pt modelId="{DF21B842-6B94-428E-8827-9E33215443C1}" type="pres">
      <dgm:prSet presAssocID="{18A7EAF2-45A9-4BE2-B7B2-078B6A7FB5F1}" presName="circ1" presStyleLbl="vennNode1" presStyleIdx="0" presStyleCnt="3"/>
      <dgm:spPr/>
    </dgm:pt>
    <dgm:pt modelId="{AC77A15C-336C-45E6-AD3C-7DBFC2EE2C80}" type="pres">
      <dgm:prSet presAssocID="{18A7EAF2-45A9-4BE2-B7B2-078B6A7FB5F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CB7012E-3EDF-48F7-AD99-112DF9043549}" type="pres">
      <dgm:prSet presAssocID="{B270DF55-FBDC-49E3-A9FC-7F268E4C7C5A}" presName="circ2" presStyleLbl="vennNode1" presStyleIdx="1" presStyleCnt="3"/>
      <dgm:spPr/>
    </dgm:pt>
    <dgm:pt modelId="{43875DD1-03A7-4509-A86E-86D0E5D54E08}" type="pres">
      <dgm:prSet presAssocID="{B270DF55-FBDC-49E3-A9FC-7F268E4C7C5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C2DC9D1-BA85-4291-BC7B-2E26D972EFC3}" type="pres">
      <dgm:prSet presAssocID="{980CB26D-956F-4293-B29D-572944FA04CE}" presName="circ3" presStyleLbl="vennNode1" presStyleIdx="2" presStyleCnt="3"/>
      <dgm:spPr/>
    </dgm:pt>
    <dgm:pt modelId="{BB318BA4-BDE3-4774-A0C7-5E58DE373554}" type="pres">
      <dgm:prSet presAssocID="{980CB26D-956F-4293-B29D-572944FA04C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5E27651B-986E-4859-AB29-F43F0F431985}" type="presOf" srcId="{18A7EAF2-45A9-4BE2-B7B2-078B6A7FB5F1}" destId="{DF21B842-6B94-428E-8827-9E33215443C1}" srcOrd="0" destOrd="0" presId="urn:microsoft.com/office/officeart/2005/8/layout/venn1"/>
    <dgm:cxn modelId="{B14F831E-D6D9-4E97-BADE-EA71E2C1741D}" srcId="{B7521F89-8667-4801-8184-CF5E4E109BEA}" destId="{B270DF55-FBDC-49E3-A9FC-7F268E4C7C5A}" srcOrd="1" destOrd="0" parTransId="{3D78F415-782D-4AF0-9217-C2BC7340DE32}" sibTransId="{21B39273-0E57-4139-8B64-39BC1FDF2833}"/>
    <dgm:cxn modelId="{67DE1623-3285-4ABF-82DB-ECC61046769B}" type="presOf" srcId="{B270DF55-FBDC-49E3-A9FC-7F268E4C7C5A}" destId="{FCB7012E-3EDF-48F7-AD99-112DF9043549}" srcOrd="0" destOrd="0" presId="urn:microsoft.com/office/officeart/2005/8/layout/venn1"/>
    <dgm:cxn modelId="{BF342C30-C287-42B1-AAF4-A4DEAEE1C00B}" srcId="{B7521F89-8667-4801-8184-CF5E4E109BEA}" destId="{18A7EAF2-45A9-4BE2-B7B2-078B6A7FB5F1}" srcOrd="0" destOrd="0" parTransId="{F2CD2335-F037-4B3B-BA62-1CAAE16A740A}" sibTransId="{9889042D-FDAC-4B84-A776-4DD038893C0B}"/>
    <dgm:cxn modelId="{31836759-3BD0-4544-9E1A-2BBA090279EA}" type="presOf" srcId="{B7521F89-8667-4801-8184-CF5E4E109BEA}" destId="{D36C624C-08FE-404B-82A8-6D2F3ECC610B}" srcOrd="0" destOrd="0" presId="urn:microsoft.com/office/officeart/2005/8/layout/venn1"/>
    <dgm:cxn modelId="{B8695B9D-16E9-4CA4-8A82-A8646FEEDE81}" type="presOf" srcId="{18A7EAF2-45A9-4BE2-B7B2-078B6A7FB5F1}" destId="{AC77A15C-336C-45E6-AD3C-7DBFC2EE2C80}" srcOrd="1" destOrd="0" presId="urn:microsoft.com/office/officeart/2005/8/layout/venn1"/>
    <dgm:cxn modelId="{013E15DB-C7B6-4E40-BD93-6BCB732CEB41}" type="presOf" srcId="{980CB26D-956F-4293-B29D-572944FA04CE}" destId="{EC2DC9D1-BA85-4291-BC7B-2E26D972EFC3}" srcOrd="0" destOrd="0" presId="urn:microsoft.com/office/officeart/2005/8/layout/venn1"/>
    <dgm:cxn modelId="{67E532E6-B7F3-44BD-89BB-BFFED4EC1A03}" type="presOf" srcId="{980CB26D-956F-4293-B29D-572944FA04CE}" destId="{BB318BA4-BDE3-4774-A0C7-5E58DE373554}" srcOrd="1" destOrd="0" presId="urn:microsoft.com/office/officeart/2005/8/layout/venn1"/>
    <dgm:cxn modelId="{5F4BE6EB-0F60-4129-A5DE-AD1672193144}" type="presOf" srcId="{B270DF55-FBDC-49E3-A9FC-7F268E4C7C5A}" destId="{43875DD1-03A7-4509-A86E-86D0E5D54E08}" srcOrd="1" destOrd="0" presId="urn:microsoft.com/office/officeart/2005/8/layout/venn1"/>
    <dgm:cxn modelId="{6D831AFA-39C7-426C-8754-1641B3B392E2}" srcId="{B7521F89-8667-4801-8184-CF5E4E109BEA}" destId="{980CB26D-956F-4293-B29D-572944FA04CE}" srcOrd="2" destOrd="0" parTransId="{F61BD4C9-AB9C-4828-9D64-694027083B91}" sibTransId="{DCE5DCA3-7DCD-4C3B-AD96-8EB9E78B97FE}"/>
    <dgm:cxn modelId="{D5142AA6-A09E-4B19-B7AF-F964F1AAA444}" type="presParOf" srcId="{D36C624C-08FE-404B-82A8-6D2F3ECC610B}" destId="{DF21B842-6B94-428E-8827-9E33215443C1}" srcOrd="0" destOrd="0" presId="urn:microsoft.com/office/officeart/2005/8/layout/venn1"/>
    <dgm:cxn modelId="{B74915EB-D130-44BB-91B5-C7679149075B}" type="presParOf" srcId="{D36C624C-08FE-404B-82A8-6D2F3ECC610B}" destId="{AC77A15C-336C-45E6-AD3C-7DBFC2EE2C80}" srcOrd="1" destOrd="0" presId="urn:microsoft.com/office/officeart/2005/8/layout/venn1"/>
    <dgm:cxn modelId="{836BE0D3-47C8-4873-AEE4-EE7DC1C6C4F5}" type="presParOf" srcId="{D36C624C-08FE-404B-82A8-6D2F3ECC610B}" destId="{FCB7012E-3EDF-48F7-AD99-112DF9043549}" srcOrd="2" destOrd="0" presId="urn:microsoft.com/office/officeart/2005/8/layout/venn1"/>
    <dgm:cxn modelId="{3009CAC3-7F97-4FB3-8E7D-7D44D89D20A2}" type="presParOf" srcId="{D36C624C-08FE-404B-82A8-6D2F3ECC610B}" destId="{43875DD1-03A7-4509-A86E-86D0E5D54E08}" srcOrd="3" destOrd="0" presId="urn:microsoft.com/office/officeart/2005/8/layout/venn1"/>
    <dgm:cxn modelId="{02A4D6DC-9C2A-4CCD-A12D-7F4087F1B753}" type="presParOf" srcId="{D36C624C-08FE-404B-82A8-6D2F3ECC610B}" destId="{EC2DC9D1-BA85-4291-BC7B-2E26D972EFC3}" srcOrd="4" destOrd="0" presId="urn:microsoft.com/office/officeart/2005/8/layout/venn1"/>
    <dgm:cxn modelId="{3287E438-83E2-4872-80C7-AE546664238F}" type="presParOf" srcId="{D36C624C-08FE-404B-82A8-6D2F3ECC610B}" destId="{BB318BA4-BDE3-4774-A0C7-5E58DE373554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08357-FEFE-4DBF-A023-E2EF0F573279}">
      <dsp:nvSpPr>
        <dsp:cNvPr id="0" name=""/>
        <dsp:cNvSpPr/>
      </dsp:nvSpPr>
      <dsp:spPr>
        <a:xfrm>
          <a:off x="1841064" y="0"/>
          <a:ext cx="1872116" cy="1872210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8C1D40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51F47A-46F4-4365-803C-683C3FEEB3D1}">
      <dsp:nvSpPr>
        <dsp:cNvPr id="0" name=""/>
        <dsp:cNvSpPr/>
      </dsp:nvSpPr>
      <dsp:spPr>
        <a:xfrm>
          <a:off x="3693020" y="555378"/>
          <a:ext cx="2105833" cy="74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Vector Spaces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Complex Algebra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Probability Theory</a:t>
          </a:r>
          <a:endParaRPr lang="en-IN" sz="1200" kern="1200" dirty="0"/>
        </a:p>
      </dsp:txBody>
      <dsp:txXfrm>
        <a:off x="3693020" y="555378"/>
        <a:ext cx="2105833" cy="744533"/>
      </dsp:txXfrm>
    </dsp:sp>
    <dsp:sp modelId="{EB2C74CC-ACEB-47B0-B9FE-88FF47AAB580}">
      <dsp:nvSpPr>
        <dsp:cNvPr id="0" name=""/>
        <dsp:cNvSpPr/>
      </dsp:nvSpPr>
      <dsp:spPr>
        <a:xfrm>
          <a:off x="2254398" y="678056"/>
          <a:ext cx="1044747" cy="522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Math Introduction</a:t>
          </a:r>
          <a:endParaRPr lang="en-IN" sz="1200" b="1" kern="1200" dirty="0"/>
        </a:p>
      </dsp:txBody>
      <dsp:txXfrm>
        <a:off x="2254398" y="678056"/>
        <a:ext cx="1044747" cy="522140"/>
      </dsp:txXfrm>
    </dsp:sp>
    <dsp:sp modelId="{6FAC6E2E-58A8-40C0-95F6-B36CDC270FDE}">
      <dsp:nvSpPr>
        <dsp:cNvPr id="0" name=""/>
        <dsp:cNvSpPr/>
      </dsp:nvSpPr>
      <dsp:spPr>
        <a:xfrm>
          <a:off x="1320974" y="1075705"/>
          <a:ext cx="1872116" cy="1872210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8C1D40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D87F8C-4FA4-4418-B487-37A5221BF2DA}">
      <dsp:nvSpPr>
        <dsp:cNvPr id="0" name=""/>
        <dsp:cNvSpPr/>
      </dsp:nvSpPr>
      <dsp:spPr>
        <a:xfrm>
          <a:off x="27504" y="1603728"/>
          <a:ext cx="1343371" cy="74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114300" lvl="1" indent="-114300" algn="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Qubits</a:t>
          </a:r>
          <a:endParaRPr lang="en-IN" sz="1200" kern="1200" dirty="0"/>
        </a:p>
        <a:p>
          <a:pPr marL="114300" lvl="1" indent="-114300" algn="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Gates</a:t>
          </a:r>
          <a:endParaRPr lang="en-IN" sz="1200" kern="1200" dirty="0"/>
        </a:p>
        <a:p>
          <a:pPr marL="114300" lvl="1" indent="-114300" algn="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Measurement</a:t>
          </a:r>
          <a:endParaRPr lang="en-IN" sz="1200" kern="1200" dirty="0"/>
        </a:p>
      </dsp:txBody>
      <dsp:txXfrm>
        <a:off x="27504" y="1603728"/>
        <a:ext cx="1343371" cy="744533"/>
      </dsp:txXfrm>
    </dsp:sp>
    <dsp:sp modelId="{D557BCF4-E04F-483F-BD8C-EFB92964C026}">
      <dsp:nvSpPr>
        <dsp:cNvPr id="0" name=""/>
        <dsp:cNvSpPr/>
      </dsp:nvSpPr>
      <dsp:spPr>
        <a:xfrm>
          <a:off x="1732200" y="1756179"/>
          <a:ext cx="1044747" cy="522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Quantum Computing</a:t>
          </a:r>
          <a:endParaRPr lang="en-IN" sz="1200" b="1" kern="1200" dirty="0"/>
        </a:p>
      </dsp:txBody>
      <dsp:txXfrm>
        <a:off x="1732200" y="1756179"/>
        <a:ext cx="1044747" cy="522140"/>
      </dsp:txXfrm>
    </dsp:sp>
    <dsp:sp modelId="{67F0EB4B-17E2-4F73-805A-B66D7F976110}">
      <dsp:nvSpPr>
        <dsp:cNvPr id="0" name=""/>
        <dsp:cNvSpPr/>
      </dsp:nvSpPr>
      <dsp:spPr>
        <a:xfrm>
          <a:off x="1841064" y="2156245"/>
          <a:ext cx="1872116" cy="1872210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rgbClr val="8C1D40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06099-E443-4ED9-88FC-0BFD2EC550FF}">
      <dsp:nvSpPr>
        <dsp:cNvPr id="0" name=""/>
        <dsp:cNvSpPr/>
      </dsp:nvSpPr>
      <dsp:spPr>
        <a:xfrm>
          <a:off x="3710371" y="2711623"/>
          <a:ext cx="1122356" cy="74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/>
            <a:t>Gradients</a:t>
          </a:r>
          <a:endParaRPr lang="en-IN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/>
            <a:t>Training</a:t>
          </a:r>
          <a:endParaRPr lang="en-IN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Kernels</a:t>
          </a:r>
          <a:endParaRPr lang="en-IN" sz="1200" b="0" kern="1200" dirty="0"/>
        </a:p>
      </dsp:txBody>
      <dsp:txXfrm>
        <a:off x="3710371" y="2711623"/>
        <a:ext cx="1122356" cy="744533"/>
      </dsp:txXfrm>
    </dsp:sp>
    <dsp:sp modelId="{CA051541-FC33-4C5A-A440-B9A4727728C5}">
      <dsp:nvSpPr>
        <dsp:cNvPr id="0" name=""/>
        <dsp:cNvSpPr/>
      </dsp:nvSpPr>
      <dsp:spPr>
        <a:xfrm>
          <a:off x="2254398" y="2833697"/>
          <a:ext cx="1044747" cy="522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ML Fundamentals</a:t>
          </a:r>
          <a:endParaRPr lang="en-IN" sz="1200" b="1" kern="1200" dirty="0"/>
        </a:p>
      </dsp:txBody>
      <dsp:txXfrm>
        <a:off x="2254398" y="2833697"/>
        <a:ext cx="1044747" cy="522140"/>
      </dsp:txXfrm>
    </dsp:sp>
    <dsp:sp modelId="{CF797B46-5594-4F50-82B0-4A307BADFFE6}">
      <dsp:nvSpPr>
        <dsp:cNvPr id="0" name=""/>
        <dsp:cNvSpPr/>
      </dsp:nvSpPr>
      <dsp:spPr>
        <a:xfrm>
          <a:off x="1320974" y="3233763"/>
          <a:ext cx="1872116" cy="1872210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8C1D40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CF24E-88C3-4802-937D-E00A26401980}">
      <dsp:nvSpPr>
        <dsp:cNvPr id="0" name=""/>
        <dsp:cNvSpPr/>
      </dsp:nvSpPr>
      <dsp:spPr>
        <a:xfrm>
          <a:off x="187732" y="3789745"/>
          <a:ext cx="1122356" cy="74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/>
            <a:t>QML Gradients</a:t>
          </a:r>
          <a:endParaRPr lang="en-IN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/>
            <a:t>QML Losses </a:t>
          </a:r>
          <a:endParaRPr lang="en-IN" sz="1200" b="0" kern="1200" dirty="0"/>
        </a:p>
      </dsp:txBody>
      <dsp:txXfrm>
        <a:off x="187732" y="3789745"/>
        <a:ext cx="1122356" cy="744533"/>
      </dsp:txXfrm>
    </dsp:sp>
    <dsp:sp modelId="{F67E5C97-53C7-40DC-B66C-B19978B14661}">
      <dsp:nvSpPr>
        <dsp:cNvPr id="0" name=""/>
        <dsp:cNvSpPr/>
      </dsp:nvSpPr>
      <dsp:spPr>
        <a:xfrm>
          <a:off x="1732200" y="3911820"/>
          <a:ext cx="1044747" cy="522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QML Fundamentals</a:t>
          </a:r>
          <a:endParaRPr lang="en-IN" sz="1200" b="1" kern="1200" dirty="0"/>
        </a:p>
      </dsp:txBody>
      <dsp:txXfrm>
        <a:off x="1732200" y="3911820"/>
        <a:ext cx="1044747" cy="522140"/>
      </dsp:txXfrm>
    </dsp:sp>
    <dsp:sp modelId="{9B939C0F-B66D-49FC-98DC-A8D2BD1C071B}">
      <dsp:nvSpPr>
        <dsp:cNvPr id="0" name=""/>
        <dsp:cNvSpPr/>
      </dsp:nvSpPr>
      <dsp:spPr>
        <a:xfrm>
          <a:off x="1974160" y="4433960"/>
          <a:ext cx="1608383" cy="160932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8C1D40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A7CAAF-F80E-43C1-B61E-8ABD9CE950F8}">
      <dsp:nvSpPr>
        <dsp:cNvPr id="0" name=""/>
        <dsp:cNvSpPr/>
      </dsp:nvSpPr>
      <dsp:spPr>
        <a:xfrm>
          <a:off x="3710371" y="4878746"/>
          <a:ext cx="1122356" cy="74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/>
            <a:t>Variational</a:t>
          </a:r>
          <a:endParaRPr lang="en-IN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/>
            <a:t>Data Re-Uploading</a:t>
          </a:r>
          <a:endParaRPr lang="en-IN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/>
            <a:t>Kernel Based</a:t>
          </a:r>
          <a:endParaRPr lang="en-IN" sz="1200" b="0" kern="1200" dirty="0"/>
        </a:p>
      </dsp:txBody>
      <dsp:txXfrm>
        <a:off x="3710371" y="4878746"/>
        <a:ext cx="1122356" cy="744533"/>
      </dsp:txXfrm>
    </dsp:sp>
    <dsp:sp modelId="{B83FF007-26FC-4A89-8A20-D5110617975C}">
      <dsp:nvSpPr>
        <dsp:cNvPr id="0" name=""/>
        <dsp:cNvSpPr/>
      </dsp:nvSpPr>
      <dsp:spPr>
        <a:xfrm>
          <a:off x="2254398" y="4989942"/>
          <a:ext cx="1044747" cy="522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QML Models</a:t>
          </a:r>
          <a:endParaRPr lang="en-IN" sz="1200" b="1" kern="1200" dirty="0"/>
        </a:p>
      </dsp:txBody>
      <dsp:txXfrm>
        <a:off x="2254398" y="4989942"/>
        <a:ext cx="1044747" cy="5221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21B842-6B94-428E-8827-9E33215443C1}">
      <dsp:nvSpPr>
        <dsp:cNvPr id="0" name=""/>
        <dsp:cNvSpPr/>
      </dsp:nvSpPr>
      <dsp:spPr>
        <a:xfrm>
          <a:off x="1547262" y="56097"/>
          <a:ext cx="2692665" cy="2692665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Computer Science</a:t>
          </a:r>
        </a:p>
      </dsp:txBody>
      <dsp:txXfrm>
        <a:off x="1906284" y="527313"/>
        <a:ext cx="1974621" cy="1211699"/>
      </dsp:txXfrm>
    </dsp:sp>
    <dsp:sp modelId="{FCB7012E-3EDF-48F7-AD99-112DF9043549}">
      <dsp:nvSpPr>
        <dsp:cNvPr id="0" name=""/>
        <dsp:cNvSpPr/>
      </dsp:nvSpPr>
      <dsp:spPr>
        <a:xfrm>
          <a:off x="2518865" y="1739013"/>
          <a:ext cx="2692665" cy="2692665"/>
        </a:xfrm>
        <a:prstGeom prst="ellipse">
          <a:avLst/>
        </a:prstGeom>
        <a:solidFill>
          <a:schemeClr val="accent5">
            <a:alpha val="50000"/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Physics</a:t>
          </a:r>
        </a:p>
      </dsp:txBody>
      <dsp:txXfrm>
        <a:off x="3342372" y="2434618"/>
        <a:ext cx="1615599" cy="1480966"/>
      </dsp:txXfrm>
    </dsp:sp>
    <dsp:sp modelId="{EC2DC9D1-BA85-4291-BC7B-2E26D972EFC3}">
      <dsp:nvSpPr>
        <dsp:cNvPr id="0" name=""/>
        <dsp:cNvSpPr/>
      </dsp:nvSpPr>
      <dsp:spPr>
        <a:xfrm>
          <a:off x="575658" y="1739013"/>
          <a:ext cx="2692665" cy="2692665"/>
        </a:xfrm>
        <a:prstGeom prst="ellipse">
          <a:avLst/>
        </a:prstGeom>
        <a:solidFill>
          <a:schemeClr val="accent5">
            <a:alpha val="50000"/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Math</a:t>
          </a:r>
        </a:p>
      </dsp:txBody>
      <dsp:txXfrm>
        <a:off x="829218" y="2434618"/>
        <a:ext cx="1615599" cy="1480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E4C748-4B85-E2C4-3F28-8F654C2DC8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16FEB9-27BB-93B8-BD60-AA86892B12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834C3-1CFF-419E-8141-00F09CFC1FDA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E2194C-3B1B-6A71-C7F8-209F0FF901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D129A8-39BC-FFBD-95C4-D5420D0DE2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F0E23-038E-42B8-95B1-569D8C89D2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75135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DB66E-32E0-48DF-83EA-E751B3BDC4BB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4C9E3-FD4D-485B-922C-FC8125DDC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0968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5BCDB-F623-1544-56B5-804C344FD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8C1D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613E9B-57B8-38A5-95AE-FB3988BE9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DCD34-8631-6DF0-35F6-C78295269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35F3B-410F-4E50-8EAD-332218DD077F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61977-C18B-8020-1489-C274815D4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F456B-7DA5-C05A-26B0-0534C365F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6909-A764-4CD8-8602-AA0C014B8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9340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9613-4D46-8305-093D-858BF41CF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8C1D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BDFA9B-B677-D23F-7AF9-214113C50B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834A8-97BD-0FD6-E278-A343AEA6D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35F3B-410F-4E50-8EAD-332218DD077F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122D5-4088-2385-6C90-CB523F53E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2AA36-FA48-A9E7-101D-590309B86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6909-A764-4CD8-8602-AA0C014B8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5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E3E6DF-0D6D-7F10-7D33-3696BC013D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>
                <a:solidFill>
                  <a:srgbClr val="8C1D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94FB8A-CDD4-E596-44CB-0620C7AB6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8B850-6C83-2C44-DB46-9FA3E0FCD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35F3B-410F-4E50-8EAD-332218DD077F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C4E5D-99DF-A932-8909-A2FE3E9E4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49460-AC25-44AE-B13F-82A13CAD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6909-A764-4CD8-8602-AA0C014B8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5714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D9466-211F-F5DE-D0E0-EF8C11574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87534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rgbClr val="8C1D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23811-815D-711B-A6B5-F0835492B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AA31D-1F19-223A-0E61-297F30AD1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35F3B-410F-4E50-8EAD-332218DD077F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9DFBE-D7BC-7387-FE64-0D8DDA8D7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FB52D-99BE-D35E-B114-F4DB70765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6909-A764-4CD8-8602-AA0C014B8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331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8A866-3077-A75B-41F9-634FE8149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5400" b="1" kern="1200" dirty="0" smtClean="0">
                <a:solidFill>
                  <a:srgbClr val="8C1D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FD27E-1D56-BFEA-2AD2-D9AAE7BA8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C9DF8-73E0-F10B-4856-19683049C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35F3B-410F-4E50-8EAD-332218DD077F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D847F-068F-C325-5488-2F7B3CC45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82571-0600-120D-2CC9-2C0459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6909-A764-4CD8-8602-AA0C014B8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805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2F802-F9B3-1A2F-E038-98DC2C444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87534"/>
          </a:xfrm>
        </p:spPr>
        <p:txBody>
          <a:bodyPr/>
          <a:lstStyle>
            <a:lvl1pPr algn="ctr">
              <a:defRPr b="1">
                <a:solidFill>
                  <a:srgbClr val="8C1D4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A40E6-3CAC-43A4-1942-AEBBB32800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1FD53-7248-FD73-82E7-8E50AF44A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29AD0-94F7-4B5E-DA91-EA49758C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35F3B-410F-4E50-8EAD-332218DD077F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F47852-4560-2AAE-E493-145FDF391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32496-F5E9-8C1A-026F-204D1FBC3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6909-A764-4CD8-8602-AA0C014B8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505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B91C0-B36B-4C14-625A-05AF2CD7A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solidFill>
                  <a:srgbClr val="8C1D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F2C55-9589-124C-6810-FF4926E50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E42D5-9F2A-C817-8430-86660E869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AB942B-01A7-4443-4B43-14EBB8DB7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60A526-C08C-3AF2-2D75-6B90A5E56B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6F76AB-B481-FD57-0C59-EE64C7571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35F3B-410F-4E50-8EAD-332218DD077F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5282AF-28BA-4E46-3307-F6B4C593D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84D31E-3226-DF97-BC18-3008DAACD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6909-A764-4CD8-8602-AA0C014B8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185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7432C-C4D0-39AC-3339-1A09C226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472"/>
            <a:ext cx="10515600" cy="793974"/>
          </a:xfrm>
        </p:spPr>
        <p:txBody>
          <a:bodyPr/>
          <a:lstStyle>
            <a:lvl1pPr algn="ctr">
              <a:defRPr b="1">
                <a:solidFill>
                  <a:srgbClr val="8C1D4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4579AD-742D-8E36-7FBD-D52F11E9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35F3B-410F-4E50-8EAD-332218DD077F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9D03F3-1D3B-FDA4-69E8-CE760A472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1448F-0D3E-1B9D-9E0B-E71718C1D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6909-A764-4CD8-8602-AA0C014B8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1004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95F7E2-B135-A44D-9D9D-A49AACA65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35F3B-410F-4E50-8EAD-332218DD077F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00A7D1-07F7-DD4F-EF27-D78F8F3B9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DE889-E0FE-3226-E6ED-DD065566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6909-A764-4CD8-8602-AA0C014B8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728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A318C-B006-D090-1121-F446F8496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solidFill>
                  <a:srgbClr val="8C1D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26CE5-65A9-AC7E-0B17-E3ED7F3B4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23880F-A821-97BC-0B6F-08AABAA50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90819-051D-D750-FAB9-1D384A738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35F3B-410F-4E50-8EAD-332218DD077F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CB49A-D721-123E-122F-B6B704565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DD6A3-0630-9539-C2A1-882E50F9D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6909-A764-4CD8-8602-AA0C014B8D5D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 descr="A hand making a peace sign&#10;&#10;AI-generated content may be incorrect.">
            <a:extLst>
              <a:ext uri="{FF2B5EF4-FFF2-40B4-BE49-F238E27FC236}">
                <a16:creationId xmlns:a16="http://schemas.microsoft.com/office/drawing/2014/main" id="{116CD8C1-C072-EC59-2593-FB7957C7F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8" t="8897" r="11810" b="9302"/>
          <a:stretch>
            <a:fillRect/>
          </a:stretch>
        </p:blipFill>
        <p:spPr>
          <a:xfrm>
            <a:off x="11353800" y="51515"/>
            <a:ext cx="773805" cy="86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2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9A8C2-F3CC-BDEC-608A-B3083719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solidFill>
                  <a:srgbClr val="8C1D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483F3-4B0A-6234-C03D-F5CA1D961B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4FD96-48B8-655B-DA24-3954D2A30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958E5E-324D-04D1-95D4-13F989BD5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35F3B-410F-4E50-8EAD-332218DD077F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36A52-8FCB-A8CF-2187-07EB6675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059073-F9B7-87DD-2896-70323FCD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16909-A764-4CD8-8602-AA0C014B8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7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CF3CDF-4806-AADB-D3E8-A84780E32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BCF69-D993-42FB-8E78-1FC351341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B5F06-EC6F-2B2A-38A9-3B3AA3A05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735F3B-410F-4E50-8EAD-332218DD077F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C4A95-F54B-5E61-282F-2AC139B96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112-2A78-E583-FCA4-705DD37BE3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C16909-A764-4CD8-8602-AA0C014B8D5D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 descr="A hand making a peace sign&#10;&#10;AI-generated content may be incorrect.">
            <a:extLst>
              <a:ext uri="{FF2B5EF4-FFF2-40B4-BE49-F238E27FC236}">
                <a16:creationId xmlns:a16="http://schemas.microsoft.com/office/drawing/2014/main" id="{340AC584-853A-49A9-8A4A-1E878974076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405" y="0"/>
            <a:ext cx="902595" cy="902595"/>
          </a:xfrm>
          <a:prstGeom prst="rect">
            <a:avLst/>
          </a:prstGeom>
        </p:spPr>
      </p:pic>
      <p:pic>
        <p:nvPicPr>
          <p:cNvPr id="11" name="Picture 10" descr="A blue and green text on a black background&#10;&#10;AI-generated content may be incorrect.">
            <a:extLst>
              <a:ext uri="{FF2B5EF4-FFF2-40B4-BE49-F238E27FC236}">
                <a16:creationId xmlns:a16="http://schemas.microsoft.com/office/drawing/2014/main" id="{EB061E8A-07DE-DEDF-2FE4-A46275D4020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169546"/>
            <a:ext cx="1097280" cy="3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92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8C1D4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glink.me/22J/c38198591145025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1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4A65D52E-20E7-5C9E-F87E-1DF3DECB9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74" y="2266693"/>
            <a:ext cx="3470296" cy="347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293390A-2B94-A5FC-4C1B-01F0E367B25E}"/>
              </a:ext>
            </a:extLst>
          </p:cNvPr>
          <p:cNvGrpSpPr/>
          <p:nvPr/>
        </p:nvGrpSpPr>
        <p:grpSpPr>
          <a:xfrm>
            <a:off x="2389485" y="2250356"/>
            <a:ext cx="3470295" cy="4152109"/>
            <a:chOff x="2006121" y="2307299"/>
            <a:chExt cx="2751320" cy="327000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DDADAE0-3414-2D85-0EA7-D9AC215421D1}"/>
                </a:ext>
              </a:extLst>
            </p:cNvPr>
            <p:cNvSpPr txBox="1">
              <a:spLocks/>
            </p:cNvSpPr>
            <p:nvPr/>
          </p:nvSpPr>
          <p:spPr>
            <a:xfrm>
              <a:off x="2006121" y="5058619"/>
              <a:ext cx="2751320" cy="518683"/>
            </a:xfrm>
            <a:prstGeom prst="rect">
              <a:avLst/>
            </a:prstGeom>
            <a:solidFill>
              <a:srgbClr val="8C1D40"/>
            </a:solidFill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rgbClr val="8C1D40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Check in here!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3AA3DC-A5F8-CD4E-6FE4-57E62568CEFC}"/>
                </a:ext>
              </a:extLst>
            </p:cNvPr>
            <p:cNvSpPr/>
            <p:nvPr/>
          </p:nvSpPr>
          <p:spPr>
            <a:xfrm>
              <a:off x="2006121" y="2307299"/>
              <a:ext cx="2751320" cy="32700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8F2E48-EB1E-C625-3C73-EDCEED687264}"/>
              </a:ext>
            </a:extLst>
          </p:cNvPr>
          <p:cNvGrpSpPr/>
          <p:nvPr/>
        </p:nvGrpSpPr>
        <p:grpSpPr>
          <a:xfrm>
            <a:off x="6702905" y="2250357"/>
            <a:ext cx="3472106" cy="4124521"/>
            <a:chOff x="7114385" y="2307298"/>
            <a:chExt cx="2752756" cy="327000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B371B82-55A9-99AF-E1F8-559A72CED4F7}"/>
                </a:ext>
              </a:extLst>
            </p:cNvPr>
            <p:cNvGrpSpPr/>
            <p:nvPr/>
          </p:nvGrpSpPr>
          <p:grpSpPr>
            <a:xfrm>
              <a:off x="7114385" y="2307299"/>
              <a:ext cx="2752756" cy="3270003"/>
              <a:chOff x="7114385" y="2307299"/>
              <a:chExt cx="2752756" cy="3270003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E944849C-6181-176E-A945-50B9A61F5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5821" y="2307299"/>
                <a:ext cx="2751320" cy="2751320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ACD50A77-16BD-8A17-475A-6AB8A6487F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14385" y="5058619"/>
                <a:ext cx="2751320" cy="518683"/>
              </a:xfrm>
              <a:prstGeom prst="rect">
                <a:avLst/>
              </a:prstGeom>
              <a:solidFill>
                <a:srgbClr val="8C1D40"/>
              </a:solidFill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rgbClr val="8C1D4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Join us on SDC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770E39-2488-1A20-1DC7-9799CE973F2A}"/>
                </a:ext>
              </a:extLst>
            </p:cNvPr>
            <p:cNvSpPr/>
            <p:nvPr/>
          </p:nvSpPr>
          <p:spPr>
            <a:xfrm>
              <a:off x="7114385" y="2307298"/>
              <a:ext cx="2751320" cy="32700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57075B28-7760-1C3A-BFEF-56121FAE8F45}"/>
              </a:ext>
            </a:extLst>
          </p:cNvPr>
          <p:cNvSpPr>
            <a:spLocks noGrp="1"/>
          </p:cNvSpPr>
          <p:nvPr/>
        </p:nvSpPr>
        <p:spPr>
          <a:xfrm>
            <a:off x="1360714" y="246927"/>
            <a:ext cx="9144000" cy="10424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rgbClr val="8C1D4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QML Lecture Series - 1</a:t>
            </a:r>
            <a:endParaRPr lang="en-IN" b="1" dirty="0">
              <a:solidFill>
                <a:srgbClr val="8C1D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43D4F04-03DB-8325-F8C9-9B3196CF4A90}"/>
              </a:ext>
            </a:extLst>
          </p:cNvPr>
          <p:cNvSpPr>
            <a:spLocks noGrp="1"/>
          </p:cNvSpPr>
          <p:nvPr/>
        </p:nvSpPr>
        <p:spPr>
          <a:xfrm>
            <a:off x="1360714" y="1222756"/>
            <a:ext cx="9144000" cy="466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Intro to Quantum Machine Learning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A4D9D1-4B14-77FB-8DBE-F61D58D608F9}"/>
              </a:ext>
            </a:extLst>
          </p:cNvPr>
          <p:cNvSpPr txBox="1"/>
          <p:nvPr/>
        </p:nvSpPr>
        <p:spPr>
          <a:xfrm rot="16200000">
            <a:off x="185678" y="4201374"/>
            <a:ext cx="4032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u="none" strike="noStrike" dirty="0">
                <a:solidFill>
                  <a:srgbClr val="8EC3F0"/>
                </a:solidFill>
                <a:effectLst/>
                <a:latin typeface="proxima-nova"/>
                <a:hlinkClick r:id="rId4"/>
              </a:rPr>
              <a:t>https://cglink.me/22J/c38198591145025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8458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3BD74-4B5D-D4C8-2F41-A4E39DF81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1FF17-0D58-5073-CB6C-160040AF1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Math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AB983-62FE-F754-88AF-B8321DC53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Blochs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0333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58552D-3EC8-DCAB-561B-F496C807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Spaces</a:t>
            </a:r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C16626-0E27-1268-2026-F8B243A98FEB}"/>
              </a:ext>
            </a:extLst>
          </p:cNvPr>
          <p:cNvGrpSpPr/>
          <p:nvPr/>
        </p:nvGrpSpPr>
        <p:grpSpPr>
          <a:xfrm>
            <a:off x="821599" y="740155"/>
            <a:ext cx="10868842" cy="1590582"/>
            <a:chOff x="821599" y="808735"/>
            <a:chExt cx="10868842" cy="15905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7C6F233E-AA4C-3E26-81F8-B7C204D8203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21599" y="1116512"/>
                  <a:ext cx="10868842" cy="1282805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  <p:txBody>
                <a:bodyPr vert="horz">
                  <a:noAutofit/>
                </a:bodyPr>
                <a:lstStyle>
                  <a:lvl1pPr marL="274320" indent="-274320" algn="l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76000"/>
                    <a:buFont typeface="Wingdings 3"/>
                    <a:buChar char=""/>
                    <a:defRPr kumimoji="0" sz="2800" kern="1200">
                      <a:solidFill>
                        <a:schemeClr val="tx1"/>
                      </a:solidFill>
                      <a:latin typeface="Candara" pitchFamily="34" charset="0"/>
                      <a:ea typeface="+mn-ea"/>
                      <a:cs typeface="+mn-cs"/>
                    </a:defRPr>
                  </a:lvl1pPr>
                  <a:lvl2pPr marL="548640" indent="-274320" algn="l" rtl="0" eaLnBrk="1" latinLnBrk="0" hangingPunct="1">
                    <a:spcBef>
                      <a:spcPts val="500"/>
                    </a:spcBef>
                    <a:buClr>
                      <a:schemeClr val="accent2"/>
                    </a:buClr>
                    <a:buSzPct val="76000"/>
                    <a:buFont typeface="Wingdings 3"/>
                    <a:buChar char=""/>
                    <a:defRPr kumimoji="0" sz="2400" kern="1200">
                      <a:solidFill>
                        <a:srgbClr val="002060"/>
                      </a:solidFill>
                      <a:latin typeface="Candara" pitchFamily="34" charset="0"/>
                      <a:ea typeface="+mn-ea"/>
                      <a:cs typeface="+mn-cs"/>
                    </a:defRPr>
                  </a:lvl2pPr>
                  <a:lvl3pPr marL="822960" indent="-228600" algn="l" rtl="0" eaLnBrk="1" latinLnBrk="0" hangingPunct="1">
                    <a:spcBef>
                      <a:spcPts val="500"/>
                    </a:spcBef>
                    <a:buClr>
                      <a:schemeClr val="bg1">
                        <a:shade val="50000"/>
                      </a:schemeClr>
                    </a:buClr>
                    <a:buSzPct val="76000"/>
                    <a:buFont typeface="Wingdings 3"/>
                    <a:buChar char=""/>
                    <a:defRPr kumimoji="0" sz="2400" kern="1200">
                      <a:solidFill>
                        <a:srgbClr val="006600"/>
                      </a:solidFill>
                      <a:latin typeface="Candara" pitchFamily="34" charset="0"/>
                      <a:ea typeface="+mn-ea"/>
                      <a:cs typeface="+mn-cs"/>
                    </a:defRPr>
                  </a:lvl3pPr>
                  <a:lvl4pPr marL="1097280" indent="-228600" algn="l" rtl="0" eaLnBrk="1" latinLnBrk="0" hangingPunct="1">
                    <a:spcBef>
                      <a:spcPts val="400"/>
                    </a:spcBef>
                    <a:buClr>
                      <a:schemeClr val="accent2">
                        <a:shade val="75000"/>
                      </a:schemeClr>
                    </a:buClr>
                    <a:buSzPct val="70000"/>
                    <a:buFont typeface="Wingdings"/>
                    <a:buChar char=""/>
                    <a:defRPr kumimoji="0" sz="2000" kern="1200">
                      <a:solidFill>
                        <a:schemeClr val="tx1"/>
                      </a:solidFill>
                      <a:latin typeface="Candara" pitchFamily="34" charset="0"/>
                      <a:ea typeface="+mn-ea"/>
                      <a:cs typeface="+mn-cs"/>
                    </a:defRPr>
                  </a:lvl4pPr>
                  <a:lvl5pPr marL="1371600" indent="-228600" algn="l" rtl="0" eaLnBrk="1" latinLnBrk="0" hangingPunct="1">
                    <a:spcBef>
                      <a:spcPts val="300"/>
                    </a:spcBef>
                    <a:buClr>
                      <a:schemeClr val="accent2"/>
                    </a:buClr>
                    <a:buSzPct val="70000"/>
                    <a:buFont typeface="Wingdings"/>
                    <a:buChar char=""/>
                    <a:defRPr kumimoji="0" sz="1800" kern="1200">
                      <a:solidFill>
                        <a:schemeClr val="tx1"/>
                      </a:solidFill>
                      <a:latin typeface="Candara" pitchFamily="34" charset="0"/>
                      <a:ea typeface="+mn-ea"/>
                      <a:cs typeface="+mn-cs"/>
                    </a:defRPr>
                  </a:lvl5pPr>
                  <a:lvl6pPr marL="1645920" indent="-182880" algn="l" rtl="0" eaLnBrk="1" latinLnBrk="0" hangingPunct="1">
                    <a:spcBef>
                      <a:spcPts val="300"/>
                    </a:spcBef>
                    <a:buClr>
                      <a:srgbClr val="9FB8CD">
                        <a:shade val="75000"/>
                      </a:srgbClr>
                    </a:buClr>
                    <a:buSzPct val="75000"/>
                    <a:buFont typeface="Wingdings 3"/>
                    <a:buChar char=""/>
                    <a:defRPr kumimoji="0" lang="en-US" sz="1600" kern="1200" smtClean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828800" indent="-182880" algn="l" rtl="0" eaLnBrk="1" latinLnBrk="0" hangingPunct="1">
                    <a:spcBef>
                      <a:spcPts val="300"/>
                    </a:spcBef>
                    <a:buClr>
                      <a:srgbClr val="727CA3">
                        <a:shade val="75000"/>
                      </a:srgbClr>
                    </a:buClr>
                    <a:buSzPct val="75000"/>
                    <a:buFont typeface="Wingdings 3"/>
                    <a:buChar char=""/>
                    <a:defRPr kumimoji="0" lang="en-US" sz="1400" kern="1200" smtClean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011680" indent="-182880" algn="l" rtl="0" eaLnBrk="1" latinLnBrk="0" hangingPunct="1">
                    <a:spcBef>
                      <a:spcPts val="300"/>
                    </a:spcBef>
                    <a:buClr>
                      <a:prstClr val="white">
                        <a:shade val="50000"/>
                      </a:prstClr>
                    </a:buClr>
                    <a:buSzPct val="75000"/>
                    <a:buFont typeface="Wingdings 3"/>
                    <a:buChar char=""/>
                    <a:defRPr kumimoji="0" lang="en-US" sz="1400" kern="1200" smtClean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194560" indent="-182880" algn="l" rtl="0" eaLnBrk="1" latinLnBrk="0" hangingPunct="1">
                    <a:spcBef>
                      <a:spcPts val="300"/>
                    </a:spcBef>
                    <a:buClr>
                      <a:srgbClr val="9FB8CD"/>
                    </a:buClr>
                    <a:buSzPct val="75000"/>
                    <a:buFont typeface="Wingdings 3"/>
                    <a:buChar char=""/>
                    <a:defRPr kumimoji="0" lang="en-US" sz="1200" kern="1200" smtClean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727CA3"/>
                    </a:buClr>
                    <a:buSzPct val="76000"/>
                    <a:buNone/>
                    <a:tabLst/>
                    <a:defRPr/>
                  </a:pPr>
                  <a:r>
                    <a: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Let </a:t>
                  </a:r>
                  <a14:m>
                    <m:oMath xmlns:m="http://schemas.openxmlformats.org/officeDocument/2006/math">
                      <m:r>
                        <a:rPr kumimoji="0" lang="en-US" sz="2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𝑽</m:t>
                      </m:r>
                    </m:oMath>
                  </a14:m>
                  <a:r>
                    <a:rPr kumimoji="0" lang="en-US" sz="22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be a nonempty set (whose elements are called vectors) on which is defined an addition operation (</a:t>
                  </a:r>
                  <a14:m>
                    <m:oMath xmlns:m="http://schemas.openxmlformats.org/officeDocument/2006/math">
                      <m:r>
                        <a:rPr kumimoji="0" lang="en-US" sz="22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kumimoji="0" lang="en-US" sz="2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kumimoji="0" lang="en-US" sz="2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kumimoji="0" lang="en-US" sz="2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0" lang="en-US" sz="2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𝑽</m:t>
                      </m:r>
                    </m:oMath>
                  </a14:m>
                  <a:r>
                    <a: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and a scalar multiplication operation (</a:t>
                  </a:r>
                  <a14:m>
                    <m:oMath xmlns:m="http://schemas.openxmlformats.org/officeDocument/2006/math">
                      <m:r>
                        <a:rPr kumimoji="0" lang="en-US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0" lang="en-US" sz="2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sz="22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0" lang="en-US" sz="2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sz="22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kumimoji="0" lang="en-US" sz="22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0" lang="en-US" sz="22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𝑽</m:t>
                      </m:r>
                    </m:oMath>
                  </a14:m>
                  <a:r>
                    <a: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with scalars in </a:t>
                  </a:r>
                  <a:r>
                    <a:rPr kumimoji="0" lang="en-US" sz="22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</a:t>
                  </a:r>
                  <a:r>
                    <a: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 We call </a:t>
                  </a:r>
                  <a14:m>
                    <m:oMath xmlns:m="http://schemas.openxmlformats.org/officeDocument/2006/math">
                      <m:r>
                        <a:rPr kumimoji="0" lang="en-US" sz="22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𝑽</m:t>
                      </m:r>
                    </m:oMath>
                  </a14:m>
                  <a:r>
                    <a:rPr kumimoji="0" lang="en-US" sz="22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 </a:t>
                  </a:r>
                  <a:r>
                    <a:rPr kumimoji="0" lang="en-US" sz="2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vector space over a field </a:t>
                  </a:r>
                  <a:r>
                    <a:rPr kumimoji="0" lang="en-US" sz="22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</a:t>
                  </a:r>
                  <a:r>
                    <a: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provided the following ten conditions are satisfied-</a:t>
                  </a:r>
                </a:p>
              </p:txBody>
            </p:sp>
          </mc:Choice>
          <mc:Fallback xmlns="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7C6F233E-AA4C-3E26-81F8-B7C204D82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599" y="1116512"/>
                  <a:ext cx="10868842" cy="1282805"/>
                </a:xfrm>
                <a:prstGeom prst="rect">
                  <a:avLst/>
                </a:prstGeom>
                <a:blipFill>
                  <a:blip r:embed="rId2"/>
                  <a:stretch>
                    <a:fillRect l="-672" t="-2817" r="-616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653D74-6B6A-8035-3058-B0EFE2DB4AE8}"/>
                </a:ext>
              </a:extLst>
            </p:cNvPr>
            <p:cNvSpPr txBox="1"/>
            <p:nvPr/>
          </p:nvSpPr>
          <p:spPr>
            <a:xfrm>
              <a:off x="821599" y="808735"/>
              <a:ext cx="1654901" cy="3077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Math Definition</a:t>
              </a:r>
              <a:endParaRPr lang="en-IN" sz="1400" dirty="0">
                <a:solidFill>
                  <a:schemeClr val="bg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endParaRP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7C0CC2A-E576-7E56-9614-EE3AE3294266}"/>
              </a:ext>
            </a:extLst>
          </p:cNvPr>
          <p:cNvSpPr txBox="1">
            <a:spLocks/>
          </p:cNvSpPr>
          <p:nvPr/>
        </p:nvSpPr>
        <p:spPr>
          <a:xfrm>
            <a:off x="319735" y="2522222"/>
            <a:ext cx="5781179" cy="40853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/>
              <a:t>A1.  </a:t>
            </a:r>
            <a:r>
              <a:rPr lang="en-US" sz="1800" i="1"/>
              <a:t>Closure under addition: </a:t>
            </a:r>
            <a:r>
              <a:rPr lang="en-US" sz="1800"/>
              <a:t>For each pair of vectors </a:t>
            </a:r>
            <a:r>
              <a:rPr lang="en-US" sz="1800" b="1"/>
              <a:t>u </a:t>
            </a:r>
            <a:r>
              <a:rPr lang="en-US" sz="1800"/>
              <a:t>and </a:t>
            </a:r>
            <a:r>
              <a:rPr lang="en-US" sz="1800" b="1"/>
              <a:t>v </a:t>
            </a:r>
            <a:r>
              <a:rPr lang="en-US" sz="1800"/>
              <a:t>in </a:t>
            </a:r>
            <a:r>
              <a:rPr lang="en-US" sz="1800" i="1"/>
              <a:t>V </a:t>
            </a:r>
            <a:r>
              <a:rPr lang="en-US" sz="1800"/>
              <a:t>, the sum </a:t>
            </a:r>
            <a:r>
              <a:rPr lang="en-US" sz="1800" b="1"/>
              <a:t>u </a:t>
            </a:r>
            <a:r>
              <a:rPr lang="en-US" sz="1800"/>
              <a:t>+ </a:t>
            </a:r>
            <a:r>
              <a:rPr lang="en-US" sz="1800" b="1"/>
              <a:t>v </a:t>
            </a:r>
            <a:r>
              <a:rPr lang="en-US" sz="1800"/>
              <a:t>is also in </a:t>
            </a:r>
            <a:r>
              <a:rPr lang="en-US" sz="1800" i="1"/>
              <a:t>V </a:t>
            </a:r>
            <a:r>
              <a:rPr lang="en-US" sz="1800"/>
              <a:t>. We say that </a:t>
            </a:r>
            <a:r>
              <a:rPr lang="en-US" sz="1800" i="1"/>
              <a:t>V </a:t>
            </a:r>
            <a:r>
              <a:rPr lang="en-US" sz="1800"/>
              <a:t>is </a:t>
            </a:r>
            <a:r>
              <a:rPr lang="en-US" sz="1800" b="1"/>
              <a:t>closed under addition</a:t>
            </a:r>
            <a:r>
              <a:rPr lang="en-US" sz="1800"/>
              <a:t>. </a:t>
            </a:r>
            <a:endParaRPr lang="en-US" sz="1800" b="1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/>
              <a:t>A2.  </a:t>
            </a:r>
            <a:r>
              <a:rPr lang="en-US" sz="1800" i="1"/>
              <a:t>Closure under scalar multiplication: </a:t>
            </a:r>
            <a:r>
              <a:rPr lang="en-US" sz="1800"/>
              <a:t>For each vector </a:t>
            </a:r>
            <a:r>
              <a:rPr lang="en-US" sz="1800" b="1"/>
              <a:t>v </a:t>
            </a:r>
            <a:r>
              <a:rPr lang="en-US" sz="1800"/>
              <a:t>in </a:t>
            </a:r>
            <a:r>
              <a:rPr lang="en-US" sz="1800" i="1"/>
              <a:t>V </a:t>
            </a:r>
            <a:r>
              <a:rPr lang="en-US" sz="1800"/>
              <a:t>and each scalar </a:t>
            </a:r>
            <a:r>
              <a:rPr lang="en-US" sz="1800" i="1"/>
              <a:t>k </a:t>
            </a:r>
            <a:r>
              <a:rPr lang="en-US" sz="1800"/>
              <a:t>in </a:t>
            </a:r>
            <a:r>
              <a:rPr lang="en-US" sz="1800" i="1"/>
              <a:t>F </a:t>
            </a:r>
            <a:r>
              <a:rPr lang="en-US" sz="1800"/>
              <a:t>, the scalar multiple </a:t>
            </a:r>
            <a:r>
              <a:rPr lang="en-US" sz="1800" i="1"/>
              <a:t>k </a:t>
            </a:r>
            <a:r>
              <a:rPr lang="en-US" sz="1800" b="1"/>
              <a:t>v </a:t>
            </a:r>
            <a:r>
              <a:rPr lang="en-US" sz="1800"/>
              <a:t>is also in </a:t>
            </a:r>
            <a:r>
              <a:rPr lang="en-US" sz="1800" i="1"/>
              <a:t>V </a:t>
            </a:r>
            <a:r>
              <a:rPr lang="en-US" sz="1800"/>
              <a:t>. We say that </a:t>
            </a:r>
            <a:r>
              <a:rPr lang="en-US" sz="1800" i="1"/>
              <a:t>V </a:t>
            </a:r>
            <a:r>
              <a:rPr lang="en-US" sz="1800"/>
              <a:t>is </a:t>
            </a:r>
            <a:r>
              <a:rPr lang="en-US" sz="1800" b="1"/>
              <a:t>closed under scalar multiplication</a:t>
            </a:r>
            <a:r>
              <a:rPr lang="en-US" sz="1800"/>
              <a:t>. </a:t>
            </a:r>
            <a:endParaRPr lang="en-US" sz="1800" b="1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/>
              <a:t>A3.  </a:t>
            </a:r>
            <a:r>
              <a:rPr lang="en-US" sz="1800" i="1"/>
              <a:t>Commutativity of addition: </a:t>
            </a:r>
            <a:r>
              <a:rPr lang="en-US" sz="1800"/>
              <a:t>For all </a:t>
            </a:r>
            <a:r>
              <a:rPr lang="en-US" sz="1800" b="1"/>
              <a:t>u</a:t>
            </a:r>
            <a:r>
              <a:rPr lang="en-US" sz="1800"/>
              <a:t>, </a:t>
            </a:r>
            <a:r>
              <a:rPr lang="en-US" sz="1800" b="1"/>
              <a:t>v </a:t>
            </a:r>
            <a:r>
              <a:rPr lang="en-US" sz="1800"/>
              <a:t>∈ </a:t>
            </a:r>
            <a:r>
              <a:rPr lang="en-US" sz="1800" i="1"/>
              <a:t>V </a:t>
            </a:r>
            <a:r>
              <a:rPr lang="en-US" sz="1800"/>
              <a:t>, we have </a:t>
            </a:r>
            <a:r>
              <a:rPr lang="en-US" sz="1800" b="1"/>
              <a:t>u </a:t>
            </a:r>
            <a:r>
              <a:rPr lang="en-US" sz="1800"/>
              <a:t>+ </a:t>
            </a:r>
            <a:r>
              <a:rPr lang="en-US" sz="1800" b="1"/>
              <a:t>v </a:t>
            </a:r>
            <a:r>
              <a:rPr lang="en-US" sz="1800"/>
              <a:t>= </a:t>
            </a:r>
            <a:r>
              <a:rPr lang="en-US" sz="1800" b="1"/>
              <a:t>v </a:t>
            </a:r>
            <a:r>
              <a:rPr lang="en-US" sz="1800"/>
              <a:t>+ </a:t>
            </a:r>
            <a:r>
              <a:rPr lang="en-US" sz="1800" b="1"/>
              <a:t>u</a:t>
            </a:r>
            <a:r>
              <a:rPr lang="en-US" sz="1800"/>
              <a:t>. </a:t>
            </a:r>
            <a:endParaRPr lang="en-US" sz="1800" b="1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/>
              <a:t>A4.  </a:t>
            </a:r>
            <a:r>
              <a:rPr lang="en-US" sz="1800" i="1"/>
              <a:t>Associativity of addition: </a:t>
            </a:r>
            <a:r>
              <a:rPr lang="en-US" sz="1800"/>
              <a:t>For all </a:t>
            </a:r>
            <a:r>
              <a:rPr lang="en-US" sz="1800" b="1"/>
              <a:t>u</a:t>
            </a:r>
            <a:r>
              <a:rPr lang="en-US" sz="1800"/>
              <a:t>, </a:t>
            </a:r>
            <a:r>
              <a:rPr lang="en-US" sz="1800" b="1"/>
              <a:t>v</a:t>
            </a:r>
            <a:r>
              <a:rPr lang="en-US" sz="1800"/>
              <a:t>, </a:t>
            </a:r>
            <a:r>
              <a:rPr lang="en-US" sz="1800" b="1"/>
              <a:t>w </a:t>
            </a:r>
            <a:r>
              <a:rPr lang="en-US" sz="1800"/>
              <a:t>∈ </a:t>
            </a:r>
            <a:r>
              <a:rPr lang="en-US" sz="1800" i="1"/>
              <a:t>V </a:t>
            </a:r>
            <a:r>
              <a:rPr lang="en-US" sz="1800"/>
              <a:t>, we have (</a:t>
            </a:r>
            <a:r>
              <a:rPr lang="en-US" sz="1800" b="1"/>
              <a:t>u </a:t>
            </a:r>
            <a:r>
              <a:rPr lang="en-US" sz="1800"/>
              <a:t>+ </a:t>
            </a:r>
            <a:r>
              <a:rPr lang="en-US" sz="1800" b="1"/>
              <a:t>v</a:t>
            </a:r>
            <a:r>
              <a:rPr lang="en-US" sz="1800"/>
              <a:t>) + </a:t>
            </a:r>
            <a:r>
              <a:rPr lang="en-US" sz="1800" b="1"/>
              <a:t>w </a:t>
            </a:r>
            <a:r>
              <a:rPr lang="en-US" sz="1800"/>
              <a:t>= </a:t>
            </a:r>
            <a:r>
              <a:rPr lang="en-US" sz="1800" b="1"/>
              <a:t>u </a:t>
            </a:r>
            <a:r>
              <a:rPr lang="en-US" sz="1800"/>
              <a:t>+ (</a:t>
            </a:r>
            <a:r>
              <a:rPr lang="en-US" sz="1800" b="1"/>
              <a:t>v </a:t>
            </a:r>
            <a:r>
              <a:rPr lang="en-US" sz="1800"/>
              <a:t>+ </a:t>
            </a:r>
            <a:r>
              <a:rPr lang="en-US" sz="1800" b="1"/>
              <a:t>w</a:t>
            </a:r>
            <a:r>
              <a:rPr lang="en-US" sz="1800"/>
              <a:t>). </a:t>
            </a:r>
            <a:endParaRPr lang="en-US" sz="1800" b="1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/>
              <a:t>A5.  </a:t>
            </a:r>
            <a:r>
              <a:rPr lang="en-US" sz="1800" i="1"/>
              <a:t>Existence of a zero vector in V : </a:t>
            </a:r>
            <a:r>
              <a:rPr lang="en-US" sz="1800"/>
              <a:t>In </a:t>
            </a:r>
            <a:r>
              <a:rPr lang="en-US" sz="1800" i="1"/>
              <a:t>V </a:t>
            </a:r>
            <a:r>
              <a:rPr lang="en-US" sz="1800"/>
              <a:t>there is a vector, denoted </a:t>
            </a:r>
            <a:r>
              <a:rPr lang="en-US" sz="1800" b="1"/>
              <a:t>0</a:t>
            </a:r>
            <a:r>
              <a:rPr lang="en-US" sz="1800"/>
              <a:t>, satisfying </a:t>
            </a:r>
            <a:r>
              <a:rPr lang="en-US" sz="1800" b="1"/>
              <a:t>v </a:t>
            </a:r>
            <a:r>
              <a:rPr lang="en-US" sz="1800"/>
              <a:t>+ </a:t>
            </a:r>
            <a:r>
              <a:rPr lang="en-US" sz="1800" b="1"/>
              <a:t>0 </a:t>
            </a:r>
            <a:r>
              <a:rPr lang="en-US" sz="1800"/>
              <a:t>= </a:t>
            </a:r>
            <a:r>
              <a:rPr lang="en-US" sz="1800" b="1"/>
              <a:t>v</a:t>
            </a:r>
            <a:r>
              <a:rPr lang="en-US" sz="1800"/>
              <a:t>, for all </a:t>
            </a:r>
            <a:r>
              <a:rPr lang="en-US" sz="1800" b="1"/>
              <a:t>v </a:t>
            </a:r>
            <a:r>
              <a:rPr lang="en-US" sz="1800"/>
              <a:t>∈ </a:t>
            </a:r>
            <a:r>
              <a:rPr lang="en-US" sz="1800" i="1"/>
              <a:t>V</a:t>
            </a:r>
            <a:r>
              <a:rPr lang="en-US" sz="1800"/>
              <a:t>. 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3274FC8-D65F-F317-86D4-8788B3F78270}"/>
              </a:ext>
            </a:extLst>
          </p:cNvPr>
          <p:cNvSpPr txBox="1">
            <a:spLocks/>
          </p:cNvSpPr>
          <p:nvPr/>
        </p:nvSpPr>
        <p:spPr>
          <a:xfrm>
            <a:off x="6100916" y="2522223"/>
            <a:ext cx="5781179" cy="376083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rgbClr val="002060"/>
                </a:solidFill>
                <a:latin typeface="Candara" pitchFamily="34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400" kern="1200">
                <a:solidFill>
                  <a:srgbClr val="006600"/>
                </a:solidFill>
                <a:latin typeface="Candara" pitchFamily="34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A6.  </a:t>
            </a:r>
            <a:r>
              <a:rPr lang="en-US" sz="1800" i="1" dirty="0"/>
              <a:t>Existence of additive inverses in V : </a:t>
            </a:r>
            <a:r>
              <a:rPr lang="en-US" sz="1800" dirty="0"/>
              <a:t>For each vector </a:t>
            </a:r>
            <a:r>
              <a:rPr lang="en-US" sz="1800" b="1" dirty="0"/>
              <a:t>v </a:t>
            </a:r>
            <a:r>
              <a:rPr lang="en-US" sz="1800" dirty="0"/>
              <a:t>∈ </a:t>
            </a:r>
            <a:r>
              <a:rPr lang="en-US" sz="1800" i="1" dirty="0"/>
              <a:t>V</a:t>
            </a:r>
            <a:r>
              <a:rPr lang="en-US" sz="1800" dirty="0"/>
              <a:t>, there is a vector, denoted −</a:t>
            </a:r>
            <a:r>
              <a:rPr lang="en-US" sz="1800" b="1" dirty="0"/>
              <a:t>v</a:t>
            </a:r>
            <a:r>
              <a:rPr lang="en-US" sz="1800" dirty="0"/>
              <a:t>, in </a:t>
            </a:r>
            <a:r>
              <a:rPr lang="en-US" sz="1800" i="1" dirty="0"/>
              <a:t>V </a:t>
            </a:r>
            <a:r>
              <a:rPr lang="en-US" sz="1800" dirty="0"/>
              <a:t>such that </a:t>
            </a:r>
            <a:r>
              <a:rPr lang="en-US" sz="1800" b="1" dirty="0"/>
              <a:t>v </a:t>
            </a:r>
            <a:r>
              <a:rPr lang="en-US" sz="1800" dirty="0"/>
              <a:t>+ (−</a:t>
            </a:r>
            <a:r>
              <a:rPr lang="en-US" sz="1800" b="1" dirty="0"/>
              <a:t>v</a:t>
            </a:r>
            <a:r>
              <a:rPr lang="en-US" sz="1800" dirty="0"/>
              <a:t>) = </a:t>
            </a:r>
            <a:r>
              <a:rPr lang="en-US" sz="1800" b="1" dirty="0"/>
              <a:t>0</a:t>
            </a:r>
            <a:r>
              <a:rPr lang="en-US" sz="1800" dirty="0"/>
              <a:t>. </a:t>
            </a: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A7.  </a:t>
            </a:r>
            <a:r>
              <a:rPr lang="en-US" sz="1800" i="1" dirty="0"/>
              <a:t>Unit property: </a:t>
            </a:r>
            <a:r>
              <a:rPr lang="en-US" sz="1800" dirty="0"/>
              <a:t>For all </a:t>
            </a:r>
            <a:r>
              <a:rPr lang="en-US" sz="1800" b="1" dirty="0"/>
              <a:t>v </a:t>
            </a:r>
            <a:r>
              <a:rPr lang="en-US" sz="1800" dirty="0"/>
              <a:t>∈ </a:t>
            </a:r>
            <a:r>
              <a:rPr lang="en-US" sz="1800" i="1" dirty="0"/>
              <a:t>V</a:t>
            </a:r>
            <a:r>
              <a:rPr lang="en-US" sz="1800" dirty="0"/>
              <a:t>, 1</a:t>
            </a:r>
            <a:r>
              <a:rPr lang="en-US" sz="1800" b="1" dirty="0"/>
              <a:t>v </a:t>
            </a:r>
            <a:r>
              <a:rPr lang="en-US" sz="1800" dirty="0"/>
              <a:t>= </a:t>
            </a:r>
            <a:r>
              <a:rPr lang="en-US" sz="1800" b="1" dirty="0"/>
              <a:t>v</a:t>
            </a:r>
            <a:r>
              <a:rPr lang="en-US" sz="1800" dirty="0"/>
              <a:t>. </a:t>
            </a: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A8.  </a:t>
            </a:r>
            <a:r>
              <a:rPr lang="en-US" sz="1800" i="1" dirty="0"/>
              <a:t>Associativity of scalar multiplication: </a:t>
            </a:r>
            <a:r>
              <a:rPr lang="en-US" sz="1800" dirty="0"/>
              <a:t>For all </a:t>
            </a:r>
            <a:r>
              <a:rPr lang="en-US" sz="1800" b="1" dirty="0"/>
              <a:t>v </a:t>
            </a:r>
            <a:r>
              <a:rPr lang="en-US" sz="1800" dirty="0"/>
              <a:t>∈ </a:t>
            </a:r>
            <a:r>
              <a:rPr lang="en-US" sz="1800" i="1" dirty="0"/>
              <a:t>V </a:t>
            </a:r>
            <a:r>
              <a:rPr lang="en-US" sz="1800" dirty="0"/>
              <a:t>and all scalars </a:t>
            </a:r>
            <a:r>
              <a:rPr lang="en-US" sz="1800" i="1" dirty="0"/>
              <a:t>r</a:t>
            </a:r>
            <a:r>
              <a:rPr lang="en-US" sz="1800" dirty="0"/>
              <a:t>, </a:t>
            </a:r>
            <a:r>
              <a:rPr lang="en-US" sz="1800" i="1" dirty="0"/>
              <a:t>s </a:t>
            </a:r>
            <a:r>
              <a:rPr lang="en-US" sz="1800" dirty="0"/>
              <a:t>∈ </a:t>
            </a:r>
            <a:r>
              <a:rPr lang="en-US" sz="1800" i="1" dirty="0"/>
              <a:t>F </a:t>
            </a:r>
            <a:r>
              <a:rPr lang="en-US" sz="1800" dirty="0"/>
              <a:t>, (</a:t>
            </a:r>
            <a:r>
              <a:rPr lang="en-US" sz="1800" i="1" dirty="0" err="1"/>
              <a:t>rs</a:t>
            </a:r>
            <a:r>
              <a:rPr lang="en-US" sz="1800" dirty="0"/>
              <a:t>)</a:t>
            </a:r>
            <a:r>
              <a:rPr lang="en-US" sz="1800" b="1" dirty="0"/>
              <a:t>v </a:t>
            </a:r>
            <a:r>
              <a:rPr lang="en-US" sz="1800" dirty="0"/>
              <a:t>= </a:t>
            </a:r>
            <a:r>
              <a:rPr lang="en-US" sz="1800" i="1" dirty="0"/>
              <a:t>r</a:t>
            </a:r>
            <a:r>
              <a:rPr lang="en-US" sz="1800" dirty="0"/>
              <a:t>(</a:t>
            </a:r>
            <a:r>
              <a:rPr lang="en-US" sz="1800" i="1" dirty="0" err="1"/>
              <a:t>s</a:t>
            </a:r>
            <a:r>
              <a:rPr lang="en-US" sz="1800" b="1" dirty="0" err="1"/>
              <a:t>v</a:t>
            </a:r>
            <a:r>
              <a:rPr lang="en-US" sz="1800" dirty="0"/>
              <a:t>). </a:t>
            </a: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A9.  </a:t>
            </a:r>
            <a:r>
              <a:rPr lang="en-US" sz="1800" i="1" dirty="0"/>
              <a:t>Distributive property of scalar multiplication over vector addition: </a:t>
            </a:r>
            <a:r>
              <a:rPr lang="en-US" sz="1800" dirty="0"/>
              <a:t>For all </a:t>
            </a:r>
            <a:r>
              <a:rPr lang="en-US" sz="1800" b="1" dirty="0"/>
              <a:t>u</a:t>
            </a:r>
            <a:r>
              <a:rPr lang="en-US" sz="1800" dirty="0"/>
              <a:t>, </a:t>
            </a:r>
            <a:r>
              <a:rPr lang="en-US" sz="1800" b="1" dirty="0"/>
              <a:t>v </a:t>
            </a:r>
            <a:r>
              <a:rPr lang="en-US" sz="1800" dirty="0"/>
              <a:t>∈ </a:t>
            </a:r>
            <a:r>
              <a:rPr lang="en-US" sz="1800" i="1" dirty="0"/>
              <a:t>V </a:t>
            </a:r>
            <a:r>
              <a:rPr lang="en-US" sz="1800" dirty="0"/>
              <a:t>and all scalars </a:t>
            </a:r>
            <a:r>
              <a:rPr lang="en-US" sz="1800" i="1" dirty="0"/>
              <a:t>r </a:t>
            </a:r>
            <a:r>
              <a:rPr lang="en-US" sz="1800" dirty="0"/>
              <a:t>∈ </a:t>
            </a:r>
            <a:r>
              <a:rPr lang="en-US" sz="1800" i="1" dirty="0"/>
              <a:t>F </a:t>
            </a:r>
            <a:r>
              <a:rPr lang="en-US" sz="1800" dirty="0"/>
              <a:t>, </a:t>
            </a:r>
            <a:r>
              <a:rPr lang="en-US" sz="1800" i="1" dirty="0"/>
              <a:t>r</a:t>
            </a:r>
            <a:r>
              <a:rPr lang="en-US" sz="1800" dirty="0"/>
              <a:t>(</a:t>
            </a:r>
            <a:r>
              <a:rPr lang="en-US" sz="1800" b="1" dirty="0"/>
              <a:t>u </a:t>
            </a:r>
            <a:r>
              <a:rPr lang="en-US" sz="1800" dirty="0"/>
              <a:t>+ </a:t>
            </a:r>
            <a:r>
              <a:rPr lang="en-US" sz="1800" b="1" dirty="0"/>
              <a:t>v</a:t>
            </a:r>
            <a:r>
              <a:rPr lang="en-US" sz="1800" dirty="0"/>
              <a:t>) = </a:t>
            </a:r>
            <a:r>
              <a:rPr lang="en-US" sz="1800" i="1" dirty="0" err="1"/>
              <a:t>r</a:t>
            </a:r>
            <a:r>
              <a:rPr lang="en-US" sz="1800" b="1" dirty="0" err="1"/>
              <a:t>u</a:t>
            </a:r>
            <a:r>
              <a:rPr lang="en-US" sz="1800" b="1" dirty="0"/>
              <a:t> </a:t>
            </a:r>
            <a:r>
              <a:rPr lang="en-US" sz="1800" dirty="0"/>
              <a:t>+ </a:t>
            </a:r>
            <a:r>
              <a:rPr lang="en-US" sz="1800" i="1" dirty="0" err="1"/>
              <a:t>r</a:t>
            </a:r>
            <a:r>
              <a:rPr lang="en-US" sz="1800" b="1" dirty="0" err="1"/>
              <a:t>v</a:t>
            </a:r>
            <a:r>
              <a:rPr lang="en-US" sz="1800" dirty="0" err="1"/>
              <a:t>.</a:t>
            </a:r>
            <a:r>
              <a:rPr lang="en-US" sz="1800" dirty="0"/>
              <a:t> </a:t>
            </a: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A10.  </a:t>
            </a:r>
            <a:r>
              <a:rPr lang="en-US" sz="1800" i="1" dirty="0"/>
              <a:t>Distributive property of scalar multiplication over scalar addition: </a:t>
            </a:r>
            <a:r>
              <a:rPr lang="en-US" sz="1800" dirty="0"/>
              <a:t>For all </a:t>
            </a:r>
            <a:r>
              <a:rPr lang="en-US" sz="1800" b="1" dirty="0" err="1"/>
              <a:t>v</a:t>
            </a:r>
            <a:r>
              <a:rPr lang="en-US" sz="1800" dirty="0" err="1"/>
              <a:t>∈</a:t>
            </a:r>
            <a:r>
              <a:rPr lang="en-US" sz="1800" i="1" dirty="0" err="1"/>
              <a:t>V</a:t>
            </a:r>
            <a:r>
              <a:rPr lang="en-US" sz="1800" i="1" dirty="0"/>
              <a:t> </a:t>
            </a:r>
            <a:r>
              <a:rPr lang="en-US" sz="1800" dirty="0"/>
              <a:t>and all scalars </a:t>
            </a:r>
            <a:r>
              <a:rPr lang="en-US" sz="1800" i="1" dirty="0" err="1"/>
              <a:t>r</a:t>
            </a:r>
            <a:r>
              <a:rPr lang="en-US" sz="1800" dirty="0" err="1"/>
              <a:t>,</a:t>
            </a:r>
            <a:r>
              <a:rPr lang="en-US" sz="1800" i="1" dirty="0" err="1"/>
              <a:t>s</a:t>
            </a:r>
            <a:r>
              <a:rPr lang="en-US" sz="1800" i="1" dirty="0"/>
              <a:t> </a:t>
            </a:r>
            <a:r>
              <a:rPr lang="en-US" sz="1800" dirty="0"/>
              <a:t>∈ </a:t>
            </a:r>
            <a:r>
              <a:rPr lang="en-US" sz="1800" i="1" dirty="0"/>
              <a:t>F</a:t>
            </a:r>
            <a:r>
              <a:rPr lang="en-US" sz="1800" dirty="0"/>
              <a:t>,</a:t>
            </a:r>
            <a:br>
              <a:rPr lang="en-US" sz="1800" dirty="0"/>
            </a:br>
            <a:r>
              <a:rPr lang="en-US" sz="1800" dirty="0"/>
              <a:t>(</a:t>
            </a:r>
            <a:r>
              <a:rPr lang="en-US" sz="1800" i="1" dirty="0"/>
              <a:t>r </a:t>
            </a:r>
            <a:r>
              <a:rPr lang="en-US" sz="1800" dirty="0"/>
              <a:t>+ </a:t>
            </a:r>
            <a:r>
              <a:rPr lang="en-US" sz="1800" i="1" dirty="0"/>
              <a:t>s</a:t>
            </a:r>
            <a:r>
              <a:rPr lang="en-US" sz="1800" dirty="0"/>
              <a:t>)</a:t>
            </a:r>
            <a:r>
              <a:rPr lang="en-US" sz="1800" b="1" dirty="0"/>
              <a:t>v </a:t>
            </a:r>
            <a:r>
              <a:rPr lang="en-US" sz="1800" dirty="0"/>
              <a:t>= </a:t>
            </a:r>
            <a:r>
              <a:rPr lang="en-US" sz="1800" i="1" dirty="0" err="1"/>
              <a:t>r</a:t>
            </a:r>
            <a:r>
              <a:rPr lang="en-US" sz="1800" b="1" dirty="0" err="1"/>
              <a:t>v</a:t>
            </a:r>
            <a:r>
              <a:rPr lang="en-US" sz="1800" b="1" dirty="0"/>
              <a:t> </a:t>
            </a:r>
            <a:r>
              <a:rPr lang="en-US" sz="1800" dirty="0"/>
              <a:t>+ </a:t>
            </a:r>
            <a:r>
              <a:rPr lang="en-US" sz="1800" i="1" dirty="0" err="1"/>
              <a:t>s</a:t>
            </a:r>
            <a:r>
              <a:rPr lang="en-US" sz="1800" b="1" dirty="0" err="1"/>
              <a:t>v</a:t>
            </a:r>
            <a:r>
              <a:rPr lang="en-US" sz="1800" dirty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856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3233C-E1B2-CADB-3F79-0CB27D7F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Space Examples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1390DD4-F65C-FC4E-E93E-946A072D96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697" y="1185091"/>
                <a:ext cx="11179732" cy="535336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(real) vector space of all ordered n-tuples of real numbers.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(complex) vector space of all ordered n-tuples of complex numbers.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dirty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,the(real) vector space of al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matrices with real elements.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,the (real) vector space of all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matrices with real elements.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vector space of all real-valued functions that are continuous and have (at least) k continuous derivatives on an interval I in R, with the vector addition operation defined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 scalar multiplication operation as: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𝑘𝑓</m:t>
                        </m:r>
                      </m:e>
                    </m:d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all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dirty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(real) vector space of all real-valued polynomials of degree ≤ n with real coefficients.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set </a:t>
                </a:r>
                <a14:m>
                  <m:oMath xmlns:m="http://schemas.openxmlformats.org/officeDocument/2006/math">
                    <m:r>
                      <a:rPr lang="en-US" sz="2000" dirty="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integers, together with the usual operations of addition and scalar multiplication.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set {0, 1}, with the usual operations of addition and scalar multiplication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set of positive real numbers, with the usual operations of addition and scalar multiplication, forms a vector space.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with the operations of vector addition ⊕ and scalar multiplication ⊙ defined as follows: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1390DD4-F65C-FC4E-E93E-946A072D9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97" y="1185091"/>
                <a:ext cx="11179732" cy="5353361"/>
              </a:xfrm>
              <a:prstGeom prst="rect">
                <a:avLst/>
              </a:prstGeom>
              <a:blipFill>
                <a:blip r:embed="rId2"/>
                <a:stretch>
                  <a:fillRect l="-491" t="-5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049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4A17A-068C-F269-2684-02798D4EC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Numbers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993163-0A1A-14F7-18A1-50F2E9E0B2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327" y="918391"/>
                <a:ext cx="10731473" cy="473165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written as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𝑖𝑏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complex number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𝑖𝑏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define a conjugate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𝑖𝑏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Conjugate Properties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±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Polar representation of complex numbers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20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func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.</m:t>
                    </m:r>
                    <m:func>
                      <m:func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sz="200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Conjugate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Euler’s identity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</a:rPr>
                      <m:t>+1=0</m:t>
                    </m:r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993163-0A1A-14F7-18A1-50F2E9E0B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27" y="918391"/>
                <a:ext cx="10731473" cy="4731658"/>
              </a:xfrm>
              <a:prstGeom prst="rect">
                <a:avLst/>
              </a:prstGeom>
              <a:blipFill>
                <a:blip r:embed="rId2"/>
                <a:stretch>
                  <a:fillRect l="-511" t="-7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25BD4F8-79F0-0E27-132C-368D111EC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420" y="4133184"/>
            <a:ext cx="2353323" cy="2224960"/>
          </a:xfrm>
          <a:prstGeom prst="rect">
            <a:avLst/>
          </a:prstGeom>
          <a:ln w="19050">
            <a:solidFill>
              <a:srgbClr val="05225C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CAF8E0-DB1C-D387-81E7-C3F7E7097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980" y="2730666"/>
            <a:ext cx="3568426" cy="3627478"/>
          </a:xfrm>
          <a:prstGeom prst="rect">
            <a:avLst/>
          </a:prstGeom>
          <a:ln w="19050">
            <a:solidFill>
              <a:srgbClr val="05225C"/>
            </a:solidFill>
          </a:ln>
        </p:spPr>
      </p:pic>
    </p:spTree>
    <p:extLst>
      <p:ext uri="{BB962C8B-B14F-4D97-AF65-F5344CB8AC3E}">
        <p14:creationId xmlns:p14="http://schemas.microsoft.com/office/powerpoint/2010/main" val="396575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830A1-6D1F-C755-A81B-99E8AC9C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10"/>
            <a:ext cx="10515600" cy="815975"/>
          </a:xfrm>
        </p:spPr>
        <p:txBody>
          <a:bodyPr/>
          <a:lstStyle/>
          <a:p>
            <a:pPr algn="ctr"/>
            <a:r>
              <a:rPr lang="en-US" dirty="0"/>
              <a:t>Presenter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8E2682-D195-A6BA-F916-74BBA0005D49}"/>
              </a:ext>
            </a:extLst>
          </p:cNvPr>
          <p:cNvSpPr>
            <a:spLocks noGrp="1"/>
          </p:cNvSpPr>
          <p:nvPr/>
        </p:nvSpPr>
        <p:spPr>
          <a:xfrm>
            <a:off x="4259580" y="4396740"/>
            <a:ext cx="3672840" cy="674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8C1D4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Vinayak Sharma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454A034-3D31-16BB-CE71-BA368BFFC5D9}"/>
              </a:ext>
            </a:extLst>
          </p:cNvPr>
          <p:cNvSpPr txBox="1">
            <a:spLocks/>
          </p:cNvSpPr>
          <p:nvPr/>
        </p:nvSpPr>
        <p:spPr>
          <a:xfrm>
            <a:off x="3935730" y="4912995"/>
            <a:ext cx="4320540" cy="674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8C1D40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PhD Student, </a:t>
            </a:r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MPS Lab</a:t>
            </a:r>
            <a:endParaRPr lang="en-US" sz="16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School of Computing and Augmented Intelligence,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14C5601-5ABB-6ECC-A3E1-9EA62170DA9F}"/>
              </a:ext>
            </a:extLst>
          </p:cNvPr>
          <p:cNvSpPr/>
          <p:nvPr/>
        </p:nvSpPr>
        <p:spPr>
          <a:xfrm>
            <a:off x="5326380" y="1242060"/>
            <a:ext cx="1539240" cy="243840"/>
          </a:xfrm>
          <a:prstGeom prst="roundRect">
            <a:avLst>
              <a:gd name="adj" fmla="val 50000"/>
            </a:avLst>
          </a:prstGeom>
          <a:solidFill>
            <a:srgbClr val="8C1D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Secretary</a:t>
            </a:r>
            <a:endParaRPr lang="en-IN" sz="1600" dirty="0">
              <a:latin typeface="Arial"/>
              <a:cs typeface="Arial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0618A43-FBAF-626B-E36C-BBFD2A03FC6B}"/>
              </a:ext>
            </a:extLst>
          </p:cNvPr>
          <p:cNvSpPr/>
          <p:nvPr/>
        </p:nvSpPr>
        <p:spPr>
          <a:xfrm>
            <a:off x="9090660" y="3607030"/>
            <a:ext cx="2346960" cy="2336575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2123" r="-27692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C4743E-8242-AEC2-77E0-92665819BD97}"/>
              </a:ext>
            </a:extLst>
          </p:cNvPr>
          <p:cNvSpPr/>
          <p:nvPr/>
        </p:nvSpPr>
        <p:spPr>
          <a:xfrm>
            <a:off x="8564880" y="1050882"/>
            <a:ext cx="3177540" cy="1783080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2650" b="-8391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8209306-FC7C-9BA3-1103-17930F07EA13}"/>
              </a:ext>
            </a:extLst>
          </p:cNvPr>
          <p:cNvGrpSpPr/>
          <p:nvPr/>
        </p:nvGrpSpPr>
        <p:grpSpPr>
          <a:xfrm rot="19800000">
            <a:off x="6926223" y="844903"/>
            <a:ext cx="1612066" cy="1503944"/>
            <a:chOff x="772276" y="1663185"/>
            <a:chExt cx="1612066" cy="150394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9AE0C71-029E-7E4B-841C-49A991E0E747}"/>
                </a:ext>
              </a:extLst>
            </p:cNvPr>
            <p:cNvSpPr/>
            <p:nvPr/>
          </p:nvSpPr>
          <p:spPr>
            <a:xfrm>
              <a:off x="1811374" y="1905973"/>
              <a:ext cx="175003" cy="17500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dirty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699A515-112C-A3C1-E8CC-C50E5E1FF5B8}"/>
                </a:ext>
              </a:extLst>
            </p:cNvPr>
            <p:cNvCxnSpPr>
              <a:cxnSpLocks/>
              <a:stCxn id="4" idx="7"/>
              <a:endCxn id="26" idx="2"/>
            </p:cNvCxnSpPr>
            <p:nvPr/>
          </p:nvCxnSpPr>
          <p:spPr>
            <a:xfrm rot="1800000" flipV="1">
              <a:off x="987831" y="1772807"/>
              <a:ext cx="641223" cy="901097"/>
            </a:xfrm>
            <a:prstGeom prst="line">
              <a:avLst/>
            </a:prstGeom>
            <a:ln w="12700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59C72AE-FFFA-DA01-068E-06BACC87ABFF}"/>
                </a:ext>
              </a:extLst>
            </p:cNvPr>
            <p:cNvCxnSpPr>
              <a:cxnSpLocks/>
              <a:stCxn id="26" idx="5"/>
              <a:endCxn id="18" idx="1"/>
            </p:cNvCxnSpPr>
            <p:nvPr/>
          </p:nvCxnSpPr>
          <p:spPr>
            <a:xfrm rot="1800000">
              <a:off x="1703014" y="2168848"/>
              <a:ext cx="681328" cy="848376"/>
            </a:xfrm>
            <a:prstGeom prst="line">
              <a:avLst/>
            </a:prstGeom>
            <a:ln w="12700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1474AC5-D061-4FDD-BCF6-F835403BA5E0}"/>
                </a:ext>
              </a:extLst>
            </p:cNvPr>
            <p:cNvGrpSpPr/>
            <p:nvPr/>
          </p:nvGrpSpPr>
          <p:grpSpPr>
            <a:xfrm>
              <a:off x="772276" y="1663185"/>
              <a:ext cx="1434212" cy="1503944"/>
              <a:chOff x="-1803828" y="-2434990"/>
              <a:chExt cx="1434212" cy="150394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042F774-03DC-A201-2BBA-F008CFFE77FD}"/>
                  </a:ext>
                </a:extLst>
              </p:cNvPr>
              <p:cNvCxnSpPr>
                <a:cxnSpLocks/>
                <a:stCxn id="31" idx="5"/>
                <a:endCxn id="26" idx="1"/>
              </p:cNvCxnSpPr>
              <p:nvPr/>
            </p:nvCxnSpPr>
            <p:spPr>
              <a:xfrm rot="1800000">
                <a:off x="-907547" y="-2294047"/>
                <a:ext cx="202602" cy="82340"/>
              </a:xfrm>
              <a:prstGeom prst="line">
                <a:avLst/>
              </a:prstGeom>
              <a:ln w="12700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59E62AE-C12E-6C9B-59F7-D31FCC1F7800}"/>
                  </a:ext>
                </a:extLst>
              </p:cNvPr>
              <p:cNvSpPr/>
              <p:nvPr/>
            </p:nvSpPr>
            <p:spPr>
              <a:xfrm>
                <a:off x="-969198" y="-2434990"/>
                <a:ext cx="112246" cy="112246"/>
              </a:xfrm>
              <a:prstGeom prst="ellipse">
                <a:avLst/>
              </a:prstGeom>
              <a:solidFill>
                <a:srgbClr val="8C1D40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>
                  <a:solidFill>
                    <a:srgbClr val="8C1D40"/>
                  </a:solidFill>
                </a:endParaRP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5D97268-6B26-7697-A733-81D6ABC8E1FD}"/>
                  </a:ext>
                </a:extLst>
              </p:cNvPr>
              <p:cNvCxnSpPr>
                <a:cxnSpLocks/>
                <a:stCxn id="33" idx="3"/>
                <a:endCxn id="26" idx="7"/>
              </p:cNvCxnSpPr>
              <p:nvPr/>
            </p:nvCxnSpPr>
            <p:spPr>
              <a:xfrm rot="1800000" flipH="1">
                <a:off x="-593482" y="-2248210"/>
                <a:ext cx="47347" cy="100185"/>
              </a:xfrm>
              <a:prstGeom prst="line">
                <a:avLst/>
              </a:prstGeom>
              <a:ln w="12700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3233F57-CCE3-3CFA-C487-A598420DA0E2}"/>
                  </a:ext>
                </a:extLst>
              </p:cNvPr>
              <p:cNvSpPr/>
              <p:nvPr/>
            </p:nvSpPr>
            <p:spPr>
              <a:xfrm>
                <a:off x="-540698" y="-2325470"/>
                <a:ext cx="112246" cy="112246"/>
              </a:xfrm>
              <a:prstGeom prst="ellipse">
                <a:avLst/>
              </a:prstGeom>
              <a:solidFill>
                <a:srgbClr val="8C1D40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>
                  <a:solidFill>
                    <a:srgbClr val="8C1D40"/>
                  </a:solidFill>
                </a:endParaRPr>
              </a:p>
            </p:txBody>
          </p:sp>
          <p:sp>
            <p:nvSpPr>
              <p:cNvPr id="3106" name="Oval 3105">
                <a:extLst>
                  <a:ext uri="{FF2B5EF4-FFF2-40B4-BE49-F238E27FC236}">
                    <a16:creationId xmlns:a16="http://schemas.microsoft.com/office/drawing/2014/main" id="{19BC41C4-C8AC-1BAB-BF0F-06C97B032ACA}"/>
                  </a:ext>
                </a:extLst>
              </p:cNvPr>
              <p:cNvSpPr/>
              <p:nvPr/>
            </p:nvSpPr>
            <p:spPr>
              <a:xfrm>
                <a:off x="-1803828" y="-1708131"/>
                <a:ext cx="112246" cy="112246"/>
              </a:xfrm>
              <a:prstGeom prst="ellipse">
                <a:avLst/>
              </a:prstGeom>
              <a:solidFill>
                <a:srgbClr val="8C1D40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>
                  <a:solidFill>
                    <a:srgbClr val="8C1D40"/>
                  </a:solidFill>
                </a:endParaRPr>
              </a:p>
            </p:txBody>
          </p:sp>
          <p:sp>
            <p:nvSpPr>
              <p:cNvPr id="3107" name="Oval 3106">
                <a:extLst>
                  <a:ext uri="{FF2B5EF4-FFF2-40B4-BE49-F238E27FC236}">
                    <a16:creationId xmlns:a16="http://schemas.microsoft.com/office/drawing/2014/main" id="{8CA13ADD-37F9-7299-2652-CE027415F199}"/>
                  </a:ext>
                </a:extLst>
              </p:cNvPr>
              <p:cNvSpPr/>
              <p:nvPr/>
            </p:nvSpPr>
            <p:spPr>
              <a:xfrm>
                <a:off x="-481862" y="-1043292"/>
                <a:ext cx="112246" cy="112246"/>
              </a:xfrm>
              <a:prstGeom prst="ellipse">
                <a:avLst/>
              </a:prstGeom>
              <a:solidFill>
                <a:srgbClr val="8C1D40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>
                  <a:solidFill>
                    <a:srgbClr val="8C1D40"/>
                  </a:solidFill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5A14839-9579-55F9-2D86-4DD927D96B80}"/>
              </a:ext>
            </a:extLst>
          </p:cNvPr>
          <p:cNvGrpSpPr/>
          <p:nvPr/>
        </p:nvGrpSpPr>
        <p:grpSpPr>
          <a:xfrm rot="900000">
            <a:off x="7270918" y="3117713"/>
            <a:ext cx="2087380" cy="1517473"/>
            <a:chOff x="1063670" y="1651375"/>
            <a:chExt cx="2087380" cy="1517473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D605971-9E6E-F491-16DD-8051F40CC6AC}"/>
                </a:ext>
              </a:extLst>
            </p:cNvPr>
            <p:cNvSpPr/>
            <p:nvPr/>
          </p:nvSpPr>
          <p:spPr>
            <a:xfrm>
              <a:off x="2100431" y="1911149"/>
              <a:ext cx="175003" cy="17500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5BFB501-F278-6C69-940D-82A1FEE75A04}"/>
                </a:ext>
              </a:extLst>
            </p:cNvPr>
            <p:cNvCxnSpPr>
              <a:cxnSpLocks/>
              <a:stCxn id="4" idx="6"/>
              <a:endCxn id="61" idx="2"/>
            </p:cNvCxnSpPr>
            <p:nvPr/>
          </p:nvCxnSpPr>
          <p:spPr>
            <a:xfrm rot="20700000">
              <a:off x="1130762" y="1651375"/>
              <a:ext cx="923949" cy="474936"/>
            </a:xfrm>
            <a:prstGeom prst="line">
              <a:avLst/>
            </a:prstGeom>
            <a:ln w="12700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A95F604-5757-BB7A-3D9D-5E28540072AD}"/>
                </a:ext>
              </a:extLst>
            </p:cNvPr>
            <p:cNvCxnSpPr>
              <a:cxnSpLocks/>
              <a:stCxn id="61" idx="5"/>
              <a:endCxn id="17" idx="1"/>
            </p:cNvCxnSpPr>
            <p:nvPr/>
          </p:nvCxnSpPr>
          <p:spPr>
            <a:xfrm rot="20700000">
              <a:off x="2395719" y="1969171"/>
              <a:ext cx="547980" cy="1199677"/>
            </a:xfrm>
            <a:prstGeom prst="line">
              <a:avLst/>
            </a:prstGeom>
            <a:ln w="12700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1F9390F-F46B-BC0A-8ADE-D801CD164387}"/>
                </a:ext>
              </a:extLst>
            </p:cNvPr>
            <p:cNvGrpSpPr/>
            <p:nvPr/>
          </p:nvGrpSpPr>
          <p:grpSpPr>
            <a:xfrm>
              <a:off x="1063670" y="1668359"/>
              <a:ext cx="2087380" cy="1426209"/>
              <a:chOff x="-1512434" y="-2429816"/>
              <a:chExt cx="2087380" cy="1426209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761978F-19CE-6442-BA94-9500D24535F4}"/>
                  </a:ext>
                </a:extLst>
              </p:cNvPr>
              <p:cNvCxnSpPr>
                <a:cxnSpLocks/>
                <a:stCxn id="66" idx="5"/>
                <a:endCxn id="61" idx="1"/>
              </p:cNvCxnSpPr>
              <p:nvPr/>
            </p:nvCxnSpPr>
            <p:spPr>
              <a:xfrm rot="1800000">
                <a:off x="-618490" y="-2288873"/>
                <a:ext cx="202601" cy="82340"/>
              </a:xfrm>
              <a:prstGeom prst="line">
                <a:avLst/>
              </a:prstGeom>
              <a:ln w="12700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EA1188D-2378-A1D6-CD7D-F5EAD9928102}"/>
                  </a:ext>
                </a:extLst>
              </p:cNvPr>
              <p:cNvSpPr/>
              <p:nvPr/>
            </p:nvSpPr>
            <p:spPr>
              <a:xfrm>
                <a:off x="-680140" y="-2429816"/>
                <a:ext cx="112246" cy="112246"/>
              </a:xfrm>
              <a:prstGeom prst="ellipse">
                <a:avLst/>
              </a:prstGeom>
              <a:solidFill>
                <a:srgbClr val="8C1D40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>
                  <a:solidFill>
                    <a:srgbClr val="8C1D40"/>
                  </a:solidFill>
                </a:endParaRP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B59098C-F0ED-D340-1768-7C5ADCC736A3}"/>
                  </a:ext>
                </a:extLst>
              </p:cNvPr>
              <p:cNvCxnSpPr>
                <a:cxnSpLocks/>
                <a:stCxn id="68" idx="3"/>
                <a:endCxn id="61" idx="7"/>
              </p:cNvCxnSpPr>
              <p:nvPr/>
            </p:nvCxnSpPr>
            <p:spPr>
              <a:xfrm flipH="1">
                <a:off x="-321088" y="-2180852"/>
                <a:ext cx="136592" cy="57449"/>
              </a:xfrm>
              <a:prstGeom prst="line">
                <a:avLst/>
              </a:prstGeom>
              <a:ln w="12700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76C37CD-DDB3-60FB-F53E-0F0D0272DE78}"/>
                  </a:ext>
                </a:extLst>
              </p:cNvPr>
              <p:cNvSpPr/>
              <p:nvPr/>
            </p:nvSpPr>
            <p:spPr>
              <a:xfrm>
                <a:off x="-195720" y="-2238662"/>
                <a:ext cx="112246" cy="112246"/>
              </a:xfrm>
              <a:prstGeom prst="ellipse">
                <a:avLst/>
              </a:prstGeom>
              <a:solidFill>
                <a:srgbClr val="8C1D40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>
                  <a:solidFill>
                    <a:srgbClr val="8C1D40"/>
                  </a:solidFill>
                </a:endParaRPr>
              </a:p>
            </p:txBody>
          </p:sp>
          <p:sp>
            <p:nvSpPr>
              <p:cNvPr id="3108" name="Oval 3107">
                <a:extLst>
                  <a:ext uri="{FF2B5EF4-FFF2-40B4-BE49-F238E27FC236}">
                    <a16:creationId xmlns:a16="http://schemas.microsoft.com/office/drawing/2014/main" id="{1421FAF0-ABC1-E2D8-3B24-A73B473DF083}"/>
                  </a:ext>
                </a:extLst>
              </p:cNvPr>
              <p:cNvSpPr/>
              <p:nvPr/>
            </p:nvSpPr>
            <p:spPr>
              <a:xfrm>
                <a:off x="462700" y="-1115853"/>
                <a:ext cx="112246" cy="112246"/>
              </a:xfrm>
              <a:prstGeom prst="ellipse">
                <a:avLst/>
              </a:prstGeom>
              <a:solidFill>
                <a:srgbClr val="8C1D40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>
                  <a:solidFill>
                    <a:srgbClr val="8C1D40"/>
                  </a:solidFill>
                </a:endParaRPr>
              </a:p>
            </p:txBody>
          </p:sp>
          <p:sp>
            <p:nvSpPr>
              <p:cNvPr id="3109" name="Oval 3108">
                <a:extLst>
                  <a:ext uri="{FF2B5EF4-FFF2-40B4-BE49-F238E27FC236}">
                    <a16:creationId xmlns:a16="http://schemas.microsoft.com/office/drawing/2014/main" id="{FD7B1525-68AF-4FA6-AF70-2BE902A9D773}"/>
                  </a:ext>
                </a:extLst>
              </p:cNvPr>
              <p:cNvSpPr/>
              <p:nvPr/>
            </p:nvSpPr>
            <p:spPr>
              <a:xfrm>
                <a:off x="-1512434" y="-2384573"/>
                <a:ext cx="112246" cy="112246"/>
              </a:xfrm>
              <a:prstGeom prst="ellipse">
                <a:avLst/>
              </a:prstGeom>
              <a:solidFill>
                <a:srgbClr val="8C1D40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>
                  <a:solidFill>
                    <a:srgbClr val="8C1D40"/>
                  </a:solidFill>
                </a:endParaRPr>
              </a:p>
            </p:txBody>
          </p:sp>
        </p:grp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A48D02BC-6E8F-9DE8-8FFA-037E3553A0FD}"/>
              </a:ext>
            </a:extLst>
          </p:cNvPr>
          <p:cNvSpPr txBox="1"/>
          <p:nvPr/>
        </p:nvSpPr>
        <p:spPr>
          <a:xfrm>
            <a:off x="9326880" y="5974994"/>
            <a:ext cx="202692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ysClr val="windowText" lastClr="000000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NIT </a:t>
            </a:r>
            <a:r>
              <a:rPr lang="en-US" sz="1800" dirty="0">
                <a:solidFill>
                  <a:sysClr val="windowText" lastClr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Rourkela,</a:t>
            </a: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  <a:ea typeface="Lato Medium" panose="020F0502020204030203" pitchFamily="34" charset="0"/>
                <a:cs typeface="Lato Medium" panose="020F0502020204030203" pitchFamily="34" charset="0"/>
              </a:rPr>
              <a:t>Guest Speaker, 2024</a:t>
            </a:r>
            <a:endParaRPr lang="en-IN" sz="1600" dirty="0">
              <a:solidFill>
                <a:sysClr val="windowText" lastClr="000000"/>
              </a:solidFill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F88CBDE-126D-DA55-7493-E0D36D680811}"/>
              </a:ext>
            </a:extLst>
          </p:cNvPr>
          <p:cNvSpPr txBox="1"/>
          <p:nvPr/>
        </p:nvSpPr>
        <p:spPr>
          <a:xfrm>
            <a:off x="9140190" y="2797480"/>
            <a:ext cx="202692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ysClr val="windowText" lastClr="000000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VLSI </a:t>
            </a:r>
            <a:r>
              <a:rPr lang="en-US" sz="1800" dirty="0">
                <a:solidFill>
                  <a:sysClr val="windowText" lastClr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Conference,</a:t>
            </a: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  <a:ea typeface="Lato Medium" panose="020F0502020204030203" pitchFamily="34" charset="0"/>
                <a:cs typeface="Lato Medium" panose="020F0502020204030203" pitchFamily="34" charset="0"/>
              </a:rPr>
              <a:t>Guest Speaker, 2024</a:t>
            </a:r>
            <a:endParaRPr lang="en-IN" sz="1600" dirty="0">
              <a:solidFill>
                <a:sysClr val="windowText" lastClr="000000"/>
              </a:solidFill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F1A3825-F9B7-2ACF-6622-8B7CED0B88FE}"/>
              </a:ext>
            </a:extLst>
          </p:cNvPr>
          <p:cNvSpPr txBox="1"/>
          <p:nvPr/>
        </p:nvSpPr>
        <p:spPr>
          <a:xfrm>
            <a:off x="1413998" y="1811936"/>
            <a:ext cx="1182533" cy="408623"/>
          </a:xfrm>
          <a:prstGeom prst="roundRect">
            <a:avLst/>
          </a:prstGeom>
          <a:solidFill>
            <a:srgbClr val="05225C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CSE </a:t>
            </a:r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598</a:t>
            </a:r>
            <a:endParaRPr lang="en-US" sz="18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70446E5-8A10-5778-15F8-62D4B77B5DF6}"/>
              </a:ext>
            </a:extLst>
          </p:cNvPr>
          <p:cNvSpPr txBox="1"/>
          <p:nvPr/>
        </p:nvSpPr>
        <p:spPr>
          <a:xfrm>
            <a:off x="1153552" y="2299268"/>
            <a:ext cx="17034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Spring 2025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Fall 2023</a:t>
            </a:r>
            <a:endParaRPr lang="en-US" sz="18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8C9EF37-37D0-7107-B84E-6E137FDA3695}"/>
              </a:ext>
            </a:extLst>
          </p:cNvPr>
          <p:cNvGrpSpPr/>
          <p:nvPr/>
        </p:nvGrpSpPr>
        <p:grpSpPr>
          <a:xfrm rot="19800000">
            <a:off x="2650479" y="1120050"/>
            <a:ext cx="2449687" cy="1541166"/>
            <a:chOff x="305646" y="2087915"/>
            <a:chExt cx="2449687" cy="1541166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782BA01-4618-1CDE-254F-C6D09BA1C9AD}"/>
                </a:ext>
              </a:extLst>
            </p:cNvPr>
            <p:cNvSpPr/>
            <p:nvPr/>
          </p:nvSpPr>
          <p:spPr>
            <a:xfrm>
              <a:off x="1525941" y="2330703"/>
              <a:ext cx="175003" cy="17500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44F4017-5106-7054-3768-03009E266488}"/>
                </a:ext>
              </a:extLst>
            </p:cNvPr>
            <p:cNvCxnSpPr>
              <a:cxnSpLocks/>
              <a:stCxn id="99" idx="3"/>
              <a:endCxn id="103" idx="2"/>
            </p:cNvCxnSpPr>
            <p:nvPr/>
          </p:nvCxnSpPr>
          <p:spPr>
            <a:xfrm rot="1800000" flipV="1">
              <a:off x="415726" y="2120724"/>
              <a:ext cx="1054705" cy="504645"/>
            </a:xfrm>
            <a:prstGeom prst="line">
              <a:avLst/>
            </a:prstGeom>
            <a:ln w="12700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8CD7C3B-C046-DA63-720D-2BE890930939}"/>
                </a:ext>
              </a:extLst>
            </p:cNvPr>
            <p:cNvCxnSpPr>
              <a:cxnSpLocks/>
              <a:stCxn id="103" idx="5"/>
              <a:endCxn id="4" idx="1"/>
            </p:cNvCxnSpPr>
            <p:nvPr/>
          </p:nvCxnSpPr>
          <p:spPr>
            <a:xfrm rot="1800000">
              <a:off x="1456899" y="2769466"/>
              <a:ext cx="1298434" cy="525751"/>
            </a:xfrm>
            <a:prstGeom prst="line">
              <a:avLst/>
            </a:prstGeom>
            <a:ln w="12700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4BD75DB5-243C-1BE3-FBD3-32D0B9053ABC}"/>
                </a:ext>
              </a:extLst>
            </p:cNvPr>
            <p:cNvGrpSpPr/>
            <p:nvPr/>
          </p:nvGrpSpPr>
          <p:grpSpPr>
            <a:xfrm>
              <a:off x="305646" y="2087915"/>
              <a:ext cx="2267221" cy="1541166"/>
              <a:chOff x="-2270458" y="-2010260"/>
              <a:chExt cx="2267221" cy="1541166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6FB47CD-13D1-28BA-BD84-39D3C950179C}"/>
                  </a:ext>
                </a:extLst>
              </p:cNvPr>
              <p:cNvCxnSpPr>
                <a:cxnSpLocks/>
                <a:stCxn id="108" idx="5"/>
                <a:endCxn id="103" idx="1"/>
              </p:cNvCxnSpPr>
              <p:nvPr/>
            </p:nvCxnSpPr>
            <p:spPr>
              <a:xfrm rot="1800000">
                <a:off x="-1192980" y="-1869317"/>
                <a:ext cx="202602" cy="82340"/>
              </a:xfrm>
              <a:prstGeom prst="line">
                <a:avLst/>
              </a:prstGeom>
              <a:ln w="12700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F3362CFF-E4FB-D520-586B-B8BF3D462681}"/>
                  </a:ext>
                </a:extLst>
              </p:cNvPr>
              <p:cNvSpPr/>
              <p:nvPr/>
            </p:nvSpPr>
            <p:spPr>
              <a:xfrm>
                <a:off x="-1254631" y="-2010260"/>
                <a:ext cx="112246" cy="112246"/>
              </a:xfrm>
              <a:prstGeom prst="ellipse">
                <a:avLst/>
              </a:prstGeom>
              <a:solidFill>
                <a:srgbClr val="8C1D40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>
                  <a:solidFill>
                    <a:srgbClr val="8C1D40"/>
                  </a:solidFill>
                </a:endParaRP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D039FE6-AE66-4895-3FAB-F3B617F03F47}"/>
                  </a:ext>
                </a:extLst>
              </p:cNvPr>
              <p:cNvCxnSpPr>
                <a:cxnSpLocks/>
                <a:stCxn id="110" idx="3"/>
                <a:endCxn id="103" idx="7"/>
              </p:cNvCxnSpPr>
              <p:nvPr/>
            </p:nvCxnSpPr>
            <p:spPr>
              <a:xfrm rot="1800000" flipH="1">
                <a:off x="-878914" y="-1823481"/>
                <a:ext cx="47346" cy="100185"/>
              </a:xfrm>
              <a:prstGeom prst="line">
                <a:avLst/>
              </a:prstGeom>
              <a:ln w="12700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67896A57-3987-646D-60B4-2E48D4C46F6C}"/>
                  </a:ext>
                </a:extLst>
              </p:cNvPr>
              <p:cNvSpPr/>
              <p:nvPr/>
            </p:nvSpPr>
            <p:spPr>
              <a:xfrm>
                <a:off x="-826131" y="-1900741"/>
                <a:ext cx="112246" cy="112246"/>
              </a:xfrm>
              <a:prstGeom prst="ellipse">
                <a:avLst/>
              </a:prstGeom>
              <a:solidFill>
                <a:srgbClr val="8C1D40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>
                  <a:solidFill>
                    <a:srgbClr val="8C1D40"/>
                  </a:solidFill>
                </a:endParaRPr>
              </a:p>
            </p:txBody>
          </p:sp>
          <p:sp>
            <p:nvSpPr>
              <p:cNvPr id="3091" name="Oval 3090">
                <a:extLst>
                  <a:ext uri="{FF2B5EF4-FFF2-40B4-BE49-F238E27FC236}">
                    <a16:creationId xmlns:a16="http://schemas.microsoft.com/office/drawing/2014/main" id="{AFFBEC52-E114-4524-E2F8-ABF64FDB4778}"/>
                  </a:ext>
                </a:extLst>
              </p:cNvPr>
              <p:cNvSpPr/>
              <p:nvPr/>
            </p:nvSpPr>
            <p:spPr>
              <a:xfrm>
                <a:off x="-2270458" y="-1810763"/>
                <a:ext cx="112246" cy="112246"/>
              </a:xfrm>
              <a:prstGeom prst="ellipse">
                <a:avLst/>
              </a:prstGeom>
              <a:solidFill>
                <a:srgbClr val="8C1D40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>
                  <a:solidFill>
                    <a:srgbClr val="8C1D40"/>
                  </a:solidFill>
                </a:endParaRPr>
              </a:p>
            </p:txBody>
          </p:sp>
          <p:sp>
            <p:nvSpPr>
              <p:cNvPr id="3093" name="Oval 3092">
                <a:extLst>
                  <a:ext uri="{FF2B5EF4-FFF2-40B4-BE49-F238E27FC236}">
                    <a16:creationId xmlns:a16="http://schemas.microsoft.com/office/drawing/2014/main" id="{7E2AE4BE-85FE-F162-704A-5EA03EFAEDF1}"/>
                  </a:ext>
                </a:extLst>
              </p:cNvPr>
              <p:cNvSpPr/>
              <p:nvPr/>
            </p:nvSpPr>
            <p:spPr>
              <a:xfrm>
                <a:off x="-115483" y="-581340"/>
                <a:ext cx="112246" cy="112246"/>
              </a:xfrm>
              <a:prstGeom prst="ellipse">
                <a:avLst/>
              </a:prstGeom>
              <a:solidFill>
                <a:srgbClr val="8C1D40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>
                  <a:solidFill>
                    <a:srgbClr val="8C1D40"/>
                  </a:solidFill>
                </a:endParaRPr>
              </a:p>
            </p:txBody>
          </p:sp>
        </p:grpSp>
      </p:grp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35D8B34B-6CA0-23E3-6C4C-0F88554ACBB7}"/>
              </a:ext>
            </a:extLst>
          </p:cNvPr>
          <p:cNvSpPr/>
          <p:nvPr/>
        </p:nvSpPr>
        <p:spPr>
          <a:xfrm>
            <a:off x="415724" y="4912995"/>
            <a:ext cx="2893294" cy="1181919"/>
          </a:xfrm>
          <a:prstGeom prst="roundRect">
            <a:avLst>
              <a:gd name="adj" fmla="val 62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0" tIns="108000" rIns="108000" bIns="108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b="1" dirty="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Research Interests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Quantum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Representation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ML for Science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7B0E00D-20AB-8ACE-1921-8F47F0DB4EC2}"/>
              </a:ext>
            </a:extLst>
          </p:cNvPr>
          <p:cNvGrpSpPr/>
          <p:nvPr/>
        </p:nvGrpSpPr>
        <p:grpSpPr>
          <a:xfrm rot="6300000">
            <a:off x="2540800" y="3722028"/>
            <a:ext cx="2824443" cy="1026781"/>
            <a:chOff x="308336" y="1448502"/>
            <a:chExt cx="2824443" cy="1026781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2F87BD4-C1AA-3ED0-BD79-B1D3095DA93C}"/>
                </a:ext>
              </a:extLst>
            </p:cNvPr>
            <p:cNvSpPr/>
            <p:nvPr/>
          </p:nvSpPr>
          <p:spPr>
            <a:xfrm>
              <a:off x="1253892" y="2015653"/>
              <a:ext cx="175003" cy="17500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dirty="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4935CD8-04B0-AB41-5011-7ED7DC34A885}"/>
                </a:ext>
              </a:extLst>
            </p:cNvPr>
            <p:cNvCxnSpPr>
              <a:cxnSpLocks/>
              <a:stCxn id="4" idx="2"/>
              <a:endCxn id="125" idx="2"/>
            </p:cNvCxnSpPr>
            <p:nvPr/>
          </p:nvCxnSpPr>
          <p:spPr>
            <a:xfrm rot="15300000" flipH="1">
              <a:off x="412704" y="1457689"/>
              <a:ext cx="764188" cy="745814"/>
            </a:xfrm>
            <a:prstGeom prst="line">
              <a:avLst/>
            </a:prstGeom>
            <a:ln w="12700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5315170-EA11-78C8-1A23-D0970CA5FC15}"/>
                </a:ext>
              </a:extLst>
            </p:cNvPr>
            <p:cNvCxnSpPr>
              <a:cxnSpLocks/>
              <a:stCxn id="125" idx="5"/>
              <a:endCxn id="123" idx="3"/>
            </p:cNvCxnSpPr>
            <p:nvPr/>
          </p:nvCxnSpPr>
          <p:spPr>
            <a:xfrm rot="15300000" flipH="1">
              <a:off x="1992953" y="1396533"/>
              <a:ext cx="529909" cy="1627591"/>
            </a:xfrm>
            <a:prstGeom prst="line">
              <a:avLst/>
            </a:prstGeom>
            <a:ln w="12700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072" name="Group 3071">
              <a:extLst>
                <a:ext uri="{FF2B5EF4-FFF2-40B4-BE49-F238E27FC236}">
                  <a16:creationId xmlns:a16="http://schemas.microsoft.com/office/drawing/2014/main" id="{F420FA93-3625-2DBF-60BB-A1184216992C}"/>
                </a:ext>
              </a:extLst>
            </p:cNvPr>
            <p:cNvGrpSpPr/>
            <p:nvPr/>
          </p:nvGrpSpPr>
          <p:grpSpPr>
            <a:xfrm>
              <a:off x="308336" y="1528267"/>
              <a:ext cx="2824443" cy="923442"/>
              <a:chOff x="-2267768" y="-2569908"/>
              <a:chExt cx="2824443" cy="923442"/>
            </a:xfrm>
          </p:grpSpPr>
          <p:cxnSp>
            <p:nvCxnSpPr>
              <p:cNvPr id="3073" name="Straight Connector 3072">
                <a:extLst>
                  <a:ext uri="{FF2B5EF4-FFF2-40B4-BE49-F238E27FC236}">
                    <a16:creationId xmlns:a16="http://schemas.microsoft.com/office/drawing/2014/main" id="{02124EEB-55FD-8643-136E-4CC63168493C}"/>
                  </a:ext>
                </a:extLst>
              </p:cNvPr>
              <p:cNvCxnSpPr>
                <a:cxnSpLocks/>
                <a:stCxn id="3074" idx="7"/>
                <a:endCxn id="125" idx="3"/>
              </p:cNvCxnSpPr>
              <p:nvPr/>
            </p:nvCxnSpPr>
            <p:spPr>
              <a:xfrm rot="15300000">
                <a:off x="-1397771" y="-1983661"/>
                <a:ext cx="35356" cy="182383"/>
              </a:xfrm>
              <a:prstGeom prst="line">
                <a:avLst/>
              </a:prstGeom>
              <a:ln w="12700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74" name="Oval 3073">
                <a:extLst>
                  <a:ext uri="{FF2B5EF4-FFF2-40B4-BE49-F238E27FC236}">
                    <a16:creationId xmlns:a16="http://schemas.microsoft.com/office/drawing/2014/main" id="{4F3E9B00-7D5C-F9D1-8C8A-1F50BFFDB33D}"/>
                  </a:ext>
                </a:extLst>
              </p:cNvPr>
              <p:cNvSpPr/>
              <p:nvPr/>
            </p:nvSpPr>
            <p:spPr>
              <a:xfrm>
                <a:off x="-1559409" y="-1868230"/>
                <a:ext cx="112246" cy="112246"/>
              </a:xfrm>
              <a:prstGeom prst="ellipse">
                <a:avLst/>
              </a:prstGeom>
              <a:solidFill>
                <a:srgbClr val="8C1D40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>
                  <a:solidFill>
                    <a:srgbClr val="8C1D40"/>
                  </a:solidFill>
                </a:endParaRPr>
              </a:p>
            </p:txBody>
          </p:sp>
          <p:cxnSp>
            <p:nvCxnSpPr>
              <p:cNvPr id="3075" name="Straight Connector 3074">
                <a:extLst>
                  <a:ext uri="{FF2B5EF4-FFF2-40B4-BE49-F238E27FC236}">
                    <a16:creationId xmlns:a16="http://schemas.microsoft.com/office/drawing/2014/main" id="{FDE4B971-462E-6ACE-13BD-B5A0A80946FF}"/>
                  </a:ext>
                </a:extLst>
              </p:cNvPr>
              <p:cNvCxnSpPr>
                <a:cxnSpLocks/>
                <a:stCxn id="3076" idx="1"/>
                <a:endCxn id="125" idx="4"/>
              </p:cNvCxnSpPr>
              <p:nvPr/>
            </p:nvCxnSpPr>
            <p:spPr>
              <a:xfrm rot="15300000" flipV="1">
                <a:off x="-1269959" y="-1861581"/>
                <a:ext cx="190733" cy="73370"/>
              </a:xfrm>
              <a:prstGeom prst="line">
                <a:avLst/>
              </a:prstGeom>
              <a:ln w="12700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76" name="Oval 3075">
                <a:extLst>
                  <a:ext uri="{FF2B5EF4-FFF2-40B4-BE49-F238E27FC236}">
                    <a16:creationId xmlns:a16="http://schemas.microsoft.com/office/drawing/2014/main" id="{79862241-F659-25E0-8DF2-97CFAF9DCDA0}"/>
                  </a:ext>
                </a:extLst>
              </p:cNvPr>
              <p:cNvSpPr/>
              <p:nvPr/>
            </p:nvSpPr>
            <p:spPr>
              <a:xfrm>
                <a:off x="-1130912" y="-1758712"/>
                <a:ext cx="112246" cy="112246"/>
              </a:xfrm>
              <a:prstGeom prst="ellipse">
                <a:avLst/>
              </a:prstGeom>
              <a:solidFill>
                <a:srgbClr val="8C1D40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>
                  <a:solidFill>
                    <a:srgbClr val="8C1D40"/>
                  </a:solidFill>
                </a:endParaRPr>
              </a:p>
            </p:txBody>
          </p:sp>
          <p:sp>
            <p:nvSpPr>
              <p:cNvPr id="3103" name="Oval 3102">
                <a:extLst>
                  <a:ext uri="{FF2B5EF4-FFF2-40B4-BE49-F238E27FC236}">
                    <a16:creationId xmlns:a16="http://schemas.microsoft.com/office/drawing/2014/main" id="{1DD1EAA4-380F-0F84-CC7C-E49A80F5AC8E}"/>
                  </a:ext>
                </a:extLst>
              </p:cNvPr>
              <p:cNvSpPr/>
              <p:nvPr/>
            </p:nvSpPr>
            <p:spPr>
              <a:xfrm>
                <a:off x="-2267768" y="-2569908"/>
                <a:ext cx="112246" cy="112246"/>
              </a:xfrm>
              <a:prstGeom prst="ellipse">
                <a:avLst/>
              </a:prstGeom>
              <a:solidFill>
                <a:srgbClr val="8C1D40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>
                  <a:solidFill>
                    <a:srgbClr val="8C1D40"/>
                  </a:solidFill>
                </a:endParaRPr>
              </a:p>
            </p:txBody>
          </p:sp>
          <p:sp>
            <p:nvSpPr>
              <p:cNvPr id="3104" name="Oval 3103">
                <a:extLst>
                  <a:ext uri="{FF2B5EF4-FFF2-40B4-BE49-F238E27FC236}">
                    <a16:creationId xmlns:a16="http://schemas.microsoft.com/office/drawing/2014/main" id="{12CE1773-32D3-CAC2-FAC4-8AC90166C411}"/>
                  </a:ext>
                </a:extLst>
              </p:cNvPr>
              <p:cNvSpPr/>
              <p:nvPr/>
            </p:nvSpPr>
            <p:spPr>
              <a:xfrm>
                <a:off x="444429" y="-1897261"/>
                <a:ext cx="112246" cy="112246"/>
              </a:xfrm>
              <a:prstGeom prst="ellipse">
                <a:avLst/>
              </a:prstGeom>
              <a:solidFill>
                <a:srgbClr val="8C1D40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</p:grpSp>
      </p:grpSp>
      <p:pic>
        <p:nvPicPr>
          <p:cNvPr id="4" name="Picture 3" descr="A person standing in front of a lake&#10;&#10;AI-generated content may be incorrect.">
            <a:extLst>
              <a:ext uri="{FF2B5EF4-FFF2-40B4-BE49-F238E27FC236}">
                <a16:creationId xmlns:a16="http://schemas.microsoft.com/office/drawing/2014/main" id="{440294AB-DEB7-32FD-84FF-995135271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540" y="1607820"/>
            <a:ext cx="2788920" cy="2788920"/>
          </a:xfrm>
          <a:prstGeom prst="ellipse">
            <a:avLst/>
          </a:prstGeom>
          <a:ln w="3810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73577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2E25A-F73C-A31D-D295-195B6230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120"/>
            <a:ext cx="10515600" cy="6111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General Flow</a:t>
            </a:r>
            <a:endParaRPr lang="en-IN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00DD4C8-5A9C-A5AB-42B5-8F792A4D77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4631922"/>
              </p:ext>
            </p:extLst>
          </p:nvPr>
        </p:nvGraphicFramePr>
        <p:xfrm>
          <a:off x="250371" y="560330"/>
          <a:ext cx="6645441" cy="6043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FED5A20-9342-BD08-C132-FAD976B6B9F1}"/>
              </a:ext>
            </a:extLst>
          </p:cNvPr>
          <p:cNvSpPr txBox="1"/>
          <p:nvPr/>
        </p:nvSpPr>
        <p:spPr>
          <a:xfrm>
            <a:off x="6095999" y="1301731"/>
            <a:ext cx="490727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IN" sz="14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Flow for how to approach QML. This is not the scope of today’s lecture but rather a general roadmap.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BF7A7-6169-51ED-DC3F-3E25DD2A3CAA}"/>
              </a:ext>
            </a:extLst>
          </p:cNvPr>
          <p:cNvGrpSpPr/>
          <p:nvPr/>
        </p:nvGrpSpPr>
        <p:grpSpPr>
          <a:xfrm>
            <a:off x="6254127" y="2370410"/>
            <a:ext cx="4591021" cy="3831394"/>
            <a:chOff x="6412259" y="2607506"/>
            <a:chExt cx="4127500" cy="3429000"/>
          </a:xfrm>
        </p:grpSpPr>
        <p:pic>
          <p:nvPicPr>
            <p:cNvPr id="4102" name="Picture 6" descr="nixCraft 🐧: &quot;It's all linear algebra 😂👇 do …&quot; - Mastodon">
              <a:extLst>
                <a:ext uri="{FF2B5EF4-FFF2-40B4-BE49-F238E27FC236}">
                  <a16:creationId xmlns:a16="http://schemas.microsoft.com/office/drawing/2014/main" id="{487BBD61-7C16-1042-72D3-3C362BC6D8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2259" y="2607506"/>
              <a:ext cx="4127500" cy="3429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4A87964-D862-2CEA-2AB1-F049A36BD397}"/>
                </a:ext>
              </a:extLst>
            </p:cNvPr>
            <p:cNvSpPr/>
            <p:nvPr/>
          </p:nvSpPr>
          <p:spPr>
            <a:xfrm>
              <a:off x="6694201" y="4992753"/>
              <a:ext cx="750627" cy="702768"/>
            </a:xfrm>
            <a:prstGeom prst="rect">
              <a:avLst/>
            </a:prstGeom>
            <a:solidFill>
              <a:srgbClr val="1B191A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7017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138E6-9311-8857-E272-9EF7AC9CA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831F71-F4D4-5EFF-2359-B05139490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538728"/>
            <a:ext cx="3529838" cy="1023747"/>
          </a:xfrm>
        </p:spPr>
        <p:txBody>
          <a:bodyPr/>
          <a:lstStyle/>
          <a:p>
            <a:r>
              <a:rPr lang="en-US" dirty="0"/>
              <a:t>Why QML?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1954B1-072C-C752-32FB-79F16C9BF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Setting the context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7E001F-C67E-ED90-7CF8-46591B90B7B5}"/>
                  </a:ext>
                </a:extLst>
              </p:cNvPr>
              <p:cNvSpPr txBox="1"/>
              <p:nvPr/>
            </p:nvSpPr>
            <p:spPr>
              <a:xfrm>
                <a:off x="5760720" y="3696658"/>
                <a:ext cx="5235729" cy="707886"/>
              </a:xfrm>
              <a:prstGeom prst="rect">
                <a:avLst/>
              </a:prstGeom>
              <a:solidFill>
                <a:srgbClr val="8C1D4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Hype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4000" dirty="0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Hype = </a:t>
                </a:r>
                <a:r>
                  <a:rPr lang="en-US" sz="4000" b="1" dirty="0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Hype</a:t>
                </a:r>
                <a:r>
                  <a:rPr lang="en-US" sz="4000" b="1" baseline="30000" dirty="0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2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7E001F-C67E-ED90-7CF8-46591B90B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720" y="3696658"/>
                <a:ext cx="5235729" cy="707886"/>
              </a:xfrm>
              <a:prstGeom prst="rect">
                <a:avLst/>
              </a:prstGeom>
              <a:blipFill>
                <a:blip r:embed="rId2"/>
                <a:stretch>
                  <a:fillRect l="-4075" t="-15385" r="-1630" b="-35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398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54232-6F52-AA97-1A61-FF025EE18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Quantum Computing</a:t>
            </a:r>
            <a:endParaRPr lang="en-IN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92E62BC-FB43-1EA5-FAD0-A5D7AC9F58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4838541"/>
              </p:ext>
            </p:extLst>
          </p:nvPr>
        </p:nvGraphicFramePr>
        <p:xfrm>
          <a:off x="0" y="1752411"/>
          <a:ext cx="5787190" cy="4487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5E5E5A1-C276-6BEA-3AD0-3422665206C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971800" y="2110914"/>
            <a:ext cx="2532646" cy="2087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BFED41E7-070D-5C24-2B53-09D39875F396}"/>
              </a:ext>
            </a:extLst>
          </p:cNvPr>
          <p:cNvGrpSpPr/>
          <p:nvPr/>
        </p:nvGrpSpPr>
        <p:grpSpPr>
          <a:xfrm>
            <a:off x="5504446" y="1302174"/>
            <a:ext cx="6222441" cy="1316571"/>
            <a:chOff x="5504446" y="2123574"/>
            <a:chExt cx="6376737" cy="131657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D2343A-53A9-E469-45C2-9FFAA2BF83FA}"/>
                </a:ext>
              </a:extLst>
            </p:cNvPr>
            <p:cNvSpPr txBox="1"/>
            <p:nvPr/>
          </p:nvSpPr>
          <p:spPr>
            <a:xfrm>
              <a:off x="5504446" y="2123574"/>
              <a:ext cx="637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Quantum Computing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6E8BCF-8EB7-F63C-C031-128976BB4A3C}"/>
                </a:ext>
              </a:extLst>
            </p:cNvPr>
            <p:cNvSpPr txBox="1"/>
            <p:nvPr/>
          </p:nvSpPr>
          <p:spPr>
            <a:xfrm>
              <a:off x="5504446" y="2424482"/>
              <a:ext cx="63767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>
                  <a:latin typeface="Times New Roman" panose="02020603050405020304" pitchFamily="18" charset="0"/>
                  <a:ea typeface="Lato Semibold" panose="020F0502020204030203" pitchFamily="34" charset="0"/>
                  <a:cs typeface="Times New Roman" panose="02020603050405020304" pitchFamily="18" charset="0"/>
                </a:rPr>
                <a:t>Quantum computing (QC) is a computational paradigm that leverages the principles of quantum mechanics to solve problems intractable for classical computers.  It harnesses superposition and entanglement, allowing quantum bits (qubits) to exist in a probabilistic combination of 0 and 1 states. This enables exponentially larger state spaces compared to classical bits, enabling quantum algorithms to achieve speedups for specific computational tasks.</a:t>
              </a:r>
              <a:endParaRPr lang="en-IN" sz="1200" dirty="0">
                <a:latin typeface="Times New Roman" panose="02020603050405020304" pitchFamily="18" charset="0"/>
                <a:ea typeface="Lato Semibold" panose="020F0502020204030203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F8840E79-E1D8-ADA7-4F9A-8BCFCADE2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115" y="4089346"/>
            <a:ext cx="5568832" cy="173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23C1F1-B7A1-2BC5-6054-9D70B0E1F665}"/>
              </a:ext>
            </a:extLst>
          </p:cNvPr>
          <p:cNvSpPr txBox="1"/>
          <p:nvPr/>
        </p:nvSpPr>
        <p:spPr>
          <a:xfrm>
            <a:off x="5656846" y="3145378"/>
            <a:ext cx="637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The elephant in the room….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A64DC-B04C-546E-5665-874F90F2EB96}"/>
              </a:ext>
            </a:extLst>
          </p:cNvPr>
          <p:cNvSpPr txBox="1"/>
          <p:nvPr/>
        </p:nvSpPr>
        <p:spPr>
          <a:xfrm>
            <a:off x="5504446" y="3475473"/>
            <a:ext cx="6376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ea typeface="Lato Semibold" panose="020F0502020204030203" pitchFamily="34" charset="0"/>
                <a:cs typeface="Times New Roman" panose="02020603050405020304" pitchFamily="18" charset="0"/>
              </a:rPr>
              <a:t>Most quantum computers today are still very limited, leading to a large divide between the maturity of the software and the hardware. </a:t>
            </a:r>
            <a:endParaRPr lang="en-IN" sz="1200" dirty="0">
              <a:latin typeface="Times New Roman" panose="02020603050405020304" pitchFamily="18" charset="0"/>
              <a:ea typeface="Lato Semibold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232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597A-EED5-EBFE-CE06-3D7DE5976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82412"/>
          </a:xfrm>
        </p:spPr>
        <p:txBody>
          <a:bodyPr/>
          <a:lstStyle/>
          <a:p>
            <a:pPr algn="ctr"/>
            <a:r>
              <a:rPr lang="en-US" dirty="0"/>
              <a:t>Enter QML…</a:t>
            </a:r>
            <a:endParaRPr lang="en-IN" dirty="0"/>
          </a:p>
        </p:txBody>
      </p:sp>
      <p:pic>
        <p:nvPicPr>
          <p:cNvPr id="4100" name="Picture 4" descr="A Unified Theory of Barren Plateaus for Deep Parametrized Quantum Circuits">
            <a:extLst>
              <a:ext uri="{FF2B5EF4-FFF2-40B4-BE49-F238E27FC236}">
                <a16:creationId xmlns:a16="http://schemas.microsoft.com/office/drawing/2014/main" id="{FBE68218-D291-71FA-E279-C8CE661B0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618" y="1386840"/>
            <a:ext cx="4081967" cy="458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D367010-07D0-80CB-FBC8-BEA637CD3618}"/>
              </a:ext>
            </a:extLst>
          </p:cNvPr>
          <p:cNvGrpSpPr/>
          <p:nvPr/>
        </p:nvGrpSpPr>
        <p:grpSpPr>
          <a:xfrm>
            <a:off x="461009" y="1147653"/>
            <a:ext cx="4457700" cy="4821773"/>
            <a:chOff x="6076949" y="803277"/>
            <a:chExt cx="4457700" cy="48217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E90B05-6461-E30A-60A3-0973B9A7D3E3}"/>
                </a:ext>
              </a:extLst>
            </p:cNvPr>
            <p:cNvSpPr txBox="1"/>
            <p:nvPr/>
          </p:nvSpPr>
          <p:spPr>
            <a:xfrm>
              <a:off x="6076949" y="4147722"/>
              <a:ext cx="445770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dirty="0"/>
                <a:t>Quantum Machine Learning (QML) </a:t>
              </a:r>
              <a:r>
                <a:rPr lang="en-IN" dirty="0"/>
                <a:t>is the field which combines </a:t>
              </a:r>
              <a:r>
                <a:rPr lang="en-IN" i="1" dirty="0"/>
                <a:t>Quantum Computing </a:t>
              </a:r>
              <a:r>
                <a:rPr lang="en-IN" dirty="0"/>
                <a:t>and </a:t>
              </a:r>
              <a:r>
                <a:rPr lang="en-IN" i="1" dirty="0"/>
                <a:t>Machine Learning to create a new class of models that efficiently exploit the advantages of Quantum Feature Space.</a:t>
              </a:r>
            </a:p>
          </p:txBody>
        </p:sp>
        <p:pic>
          <p:nvPicPr>
            <p:cNvPr id="20" name="Picture 19" descr="A diagram of mathematics and maths&#10;&#10;AI-generated content may be incorrect.">
              <a:extLst>
                <a:ext uri="{FF2B5EF4-FFF2-40B4-BE49-F238E27FC236}">
                  <a16:creationId xmlns:a16="http://schemas.microsoft.com/office/drawing/2014/main" id="{8E8AC9BD-079F-E52E-F4E3-216EEF096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6858" y="803277"/>
              <a:ext cx="3497883" cy="336071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51275DC-126F-CF21-F8B6-7DC8D958F0CA}"/>
              </a:ext>
            </a:extLst>
          </p:cNvPr>
          <p:cNvSpPr txBox="1"/>
          <p:nvPr/>
        </p:nvSpPr>
        <p:spPr>
          <a:xfrm>
            <a:off x="9556785" y="1386840"/>
            <a:ext cx="249043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The advantages of ML such as increased resistance to noise,  help alleviate some of the challenges with NISQ devices.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1533582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45F37D-E883-80C4-F5AE-02606BB3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Practical Tools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07A4F-98A6-1432-5147-0445CA61A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get started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54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4EE476-E114-620B-E3F1-DE8ECC137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99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Tools of the Trade</a:t>
            </a:r>
            <a:endParaRPr lang="en-IN" dirty="0"/>
          </a:p>
        </p:txBody>
      </p:sp>
      <p:pic>
        <p:nvPicPr>
          <p:cNvPr id="2050" name="Picture 2" descr="Keras Applications">
            <a:extLst>
              <a:ext uri="{FF2B5EF4-FFF2-40B4-BE49-F238E27FC236}">
                <a16:creationId xmlns:a16="http://schemas.microsoft.com/office/drawing/2014/main" id="{8AB0D24E-5CF8-8B2E-1C79-5F7B14A60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600" y="3382844"/>
            <a:ext cx="2509837" cy="72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- PennyLaneAI/pennylane: PennyLane is a cross ...">
            <a:extLst>
              <a:ext uri="{FF2B5EF4-FFF2-40B4-BE49-F238E27FC236}">
                <a16:creationId xmlns:a16="http://schemas.microsoft.com/office/drawing/2014/main" id="{BF083E63-A0A2-DEE0-C6FC-24D16FA433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t="21166" r="13331" b="22408"/>
          <a:stretch>
            <a:fillRect/>
          </a:stretch>
        </p:blipFill>
        <p:spPr bwMode="auto">
          <a:xfrm>
            <a:off x="1319668" y="2068987"/>
            <a:ext cx="2825703" cy="62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4B41F0-D8AE-AC80-626C-91C62D1C5C1A}"/>
              </a:ext>
            </a:extLst>
          </p:cNvPr>
          <p:cNvSpPr txBox="1"/>
          <p:nvPr/>
        </p:nvSpPr>
        <p:spPr>
          <a:xfrm>
            <a:off x="955078" y="1176559"/>
            <a:ext cx="3554885" cy="307777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My Preferred Stack</a:t>
            </a:r>
            <a:endParaRPr lang="en-IN" sz="1400" dirty="0">
              <a:solidFill>
                <a:schemeClr val="bg1"/>
              </a:solidFill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465FF2-973D-2745-F62C-CD0A114F71CE}"/>
              </a:ext>
            </a:extLst>
          </p:cNvPr>
          <p:cNvCxnSpPr>
            <a:cxnSpLocks/>
          </p:cNvCxnSpPr>
          <p:nvPr/>
        </p:nvCxnSpPr>
        <p:spPr>
          <a:xfrm>
            <a:off x="5124734" y="1089660"/>
            <a:ext cx="0" cy="54025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E780E1-82FF-C47C-19AC-E997A8E3B7AF}"/>
              </a:ext>
            </a:extLst>
          </p:cNvPr>
          <p:cNvSpPr txBox="1"/>
          <p:nvPr/>
        </p:nvSpPr>
        <p:spPr>
          <a:xfrm>
            <a:off x="6649425" y="1176560"/>
            <a:ext cx="3554885" cy="307777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Other Known Tools</a:t>
            </a:r>
            <a:endParaRPr lang="en-IN" sz="1400" dirty="0">
              <a:solidFill>
                <a:schemeClr val="bg1"/>
              </a:solidFill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A595CE2E-369E-7333-8B40-9850F017CC58}"/>
              </a:ext>
            </a:extLst>
          </p:cNvPr>
          <p:cNvSpPr/>
          <p:nvPr/>
        </p:nvSpPr>
        <p:spPr>
          <a:xfrm>
            <a:off x="2670087" y="2786633"/>
            <a:ext cx="395785" cy="395785"/>
          </a:xfrm>
          <a:prstGeom prst="plus">
            <a:avLst>
              <a:gd name="adj" fmla="val 37069"/>
            </a:avLst>
          </a:prstGeom>
          <a:solidFill>
            <a:srgbClr val="8C1D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C8892A71-CD32-6EA8-EC0C-6D4A57371902}"/>
              </a:ext>
            </a:extLst>
          </p:cNvPr>
          <p:cNvSpPr/>
          <p:nvPr/>
        </p:nvSpPr>
        <p:spPr>
          <a:xfrm>
            <a:off x="8426868" y="3219720"/>
            <a:ext cx="395785" cy="395785"/>
          </a:xfrm>
          <a:prstGeom prst="plus">
            <a:avLst>
              <a:gd name="adj" fmla="val 37069"/>
            </a:avLst>
          </a:prstGeom>
          <a:solidFill>
            <a:srgbClr val="8C1D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5800CCE5-9D85-F015-F8F9-0A257417BFD1}"/>
              </a:ext>
            </a:extLst>
          </p:cNvPr>
          <p:cNvGrpSpPr/>
          <p:nvPr/>
        </p:nvGrpSpPr>
        <p:grpSpPr>
          <a:xfrm>
            <a:off x="5820869" y="1834309"/>
            <a:ext cx="2085050" cy="3008903"/>
            <a:chOff x="5820869" y="2204542"/>
            <a:chExt cx="2085050" cy="3008903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86ABF179-52F1-062B-2EC1-B9E5B311F6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4752"/>
            <a:stretch>
              <a:fillRect/>
            </a:stretch>
          </p:blipFill>
          <p:spPr bwMode="auto">
            <a:xfrm>
              <a:off x="5942270" y="2756274"/>
              <a:ext cx="1799647" cy="426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0106B0-45E1-8EBB-F67D-0F36AFD2DADE}"/>
                </a:ext>
              </a:extLst>
            </p:cNvPr>
            <p:cNvSpPr txBox="1"/>
            <p:nvPr/>
          </p:nvSpPr>
          <p:spPr>
            <a:xfrm>
              <a:off x="6143696" y="2204542"/>
              <a:ext cx="13967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solidFill>
                    <a:sysClr val="windowText" lastClr="000000"/>
                  </a:solidFill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ML </a:t>
              </a:r>
              <a:r>
                <a:rPr lang="en-US" sz="1800" dirty="0">
                  <a:solidFill>
                    <a:sysClr val="windowText" lastClr="000000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Stack</a:t>
              </a:r>
              <a:endParaRPr lang="en-IN" sz="1800" dirty="0">
                <a:solidFill>
                  <a:sysClr val="windowText" lastClr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pic>
          <p:nvPicPr>
            <p:cNvPr id="31" name="Picture 2" descr="Keras Applications">
              <a:extLst>
                <a:ext uri="{FF2B5EF4-FFF2-40B4-BE49-F238E27FC236}">
                  <a16:creationId xmlns:a16="http://schemas.microsoft.com/office/drawing/2014/main" id="{CF27F48E-855E-648C-055F-95A9533C0E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2271" y="3589953"/>
              <a:ext cx="1837748" cy="532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Tensorflow logo - Social media &amp; Logos Icons">
              <a:extLst>
                <a:ext uri="{FF2B5EF4-FFF2-40B4-BE49-F238E27FC236}">
                  <a16:creationId xmlns:a16="http://schemas.microsoft.com/office/drawing/2014/main" id="{0251CD83-D806-5C59-D625-6EB1B7D252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79" b="20346"/>
            <a:stretch>
              <a:fillRect/>
            </a:stretch>
          </p:blipFill>
          <p:spPr bwMode="auto">
            <a:xfrm>
              <a:off x="5820869" y="4494539"/>
              <a:ext cx="1839122" cy="56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D60F54E-4738-2CDC-D431-2AEC2206C56F}"/>
                </a:ext>
              </a:extLst>
            </p:cNvPr>
            <p:cNvSpPr/>
            <p:nvPr/>
          </p:nvSpPr>
          <p:spPr>
            <a:xfrm>
              <a:off x="5820869" y="2563763"/>
              <a:ext cx="2085050" cy="264968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051" name="Group 2050">
            <a:extLst>
              <a:ext uri="{FF2B5EF4-FFF2-40B4-BE49-F238E27FC236}">
                <a16:creationId xmlns:a16="http://schemas.microsoft.com/office/drawing/2014/main" id="{A953D2ED-48EB-899C-9AAE-6636C9BD0302}"/>
              </a:ext>
            </a:extLst>
          </p:cNvPr>
          <p:cNvGrpSpPr/>
          <p:nvPr/>
        </p:nvGrpSpPr>
        <p:grpSpPr>
          <a:xfrm>
            <a:off x="9343603" y="1834309"/>
            <a:ext cx="2085050" cy="3863356"/>
            <a:chOff x="9343603" y="1834309"/>
            <a:chExt cx="2085050" cy="386335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E551263-DDD6-1F60-002F-04AE2CA3E8F3}"/>
                </a:ext>
              </a:extLst>
            </p:cNvPr>
            <p:cNvGrpSpPr/>
            <p:nvPr/>
          </p:nvGrpSpPr>
          <p:grpSpPr>
            <a:xfrm>
              <a:off x="9765099" y="2307516"/>
              <a:ext cx="1242059" cy="1210856"/>
              <a:chOff x="8435112" y="2381809"/>
              <a:chExt cx="1242059" cy="1210856"/>
            </a:xfrm>
          </p:grpSpPr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61573743-0D62-80B5-DE6D-361DB409B9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4796" y="2381809"/>
                <a:ext cx="842692" cy="8415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1A26DA-92AA-A5C1-39C5-0407C4DB3666}"/>
                  </a:ext>
                </a:extLst>
              </p:cNvPr>
              <p:cNvSpPr txBox="1"/>
              <p:nvPr/>
            </p:nvSpPr>
            <p:spPr>
              <a:xfrm>
                <a:off x="8435112" y="3223333"/>
                <a:ext cx="12420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solidFill>
                      <a:sysClr val="windowText" lastClr="000000"/>
                    </a:solidFill>
                    <a:latin typeface="Lato Semibold" panose="020F0502020204030203" pitchFamily="34" charset="0"/>
                    <a:ea typeface="Lato Semibold" panose="020F0502020204030203" pitchFamily="34" charset="0"/>
                    <a:cs typeface="Lato Semibold" panose="020F0502020204030203" pitchFamily="34" charset="0"/>
                  </a:rPr>
                  <a:t>IBM </a:t>
                </a:r>
                <a:r>
                  <a:rPr lang="en-US" sz="1800" dirty="0">
                    <a:solidFill>
                      <a:sysClr val="windowText" lastClr="000000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Qiskit</a:t>
                </a:r>
                <a:endParaRPr lang="en-IN" sz="1800" dirty="0">
                  <a:solidFill>
                    <a:sysClr val="windowText" lastClr="000000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C575B2-C5F2-27E0-397C-30CA958AAE5D}"/>
                </a:ext>
              </a:extLst>
            </p:cNvPr>
            <p:cNvSpPr txBox="1"/>
            <p:nvPr/>
          </p:nvSpPr>
          <p:spPr>
            <a:xfrm>
              <a:off x="9610364" y="1834309"/>
              <a:ext cx="13967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solidFill>
                    <a:sysClr val="windowText" lastClr="000000"/>
                  </a:solidFill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QC </a:t>
              </a:r>
              <a:r>
                <a:rPr lang="en-US" sz="1800" dirty="0">
                  <a:solidFill>
                    <a:sysClr val="windowText" lastClr="000000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Stack</a:t>
              </a:r>
              <a:endParaRPr lang="en-IN" sz="1800" dirty="0">
                <a:solidFill>
                  <a:sysClr val="windowText" lastClr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pic>
          <p:nvPicPr>
            <p:cNvPr id="24" name="Picture 4" descr="GitHub - PennyLaneAI/pennylane: PennyLane is a cross ...">
              <a:extLst>
                <a:ext uri="{FF2B5EF4-FFF2-40B4-BE49-F238E27FC236}">
                  <a16:creationId xmlns:a16="http://schemas.microsoft.com/office/drawing/2014/main" id="{B3F0C863-5255-D525-AE58-D5955D8DA1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13" t="21166" r="13331" b="22408"/>
            <a:stretch>
              <a:fillRect/>
            </a:stretch>
          </p:blipFill>
          <p:spPr bwMode="auto">
            <a:xfrm>
              <a:off x="9418458" y="3759906"/>
              <a:ext cx="1935342" cy="428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E2485A9-08A5-4FDA-C309-1313E65D01FC}"/>
                </a:ext>
              </a:extLst>
            </p:cNvPr>
            <p:cNvGrpSpPr/>
            <p:nvPr/>
          </p:nvGrpSpPr>
          <p:grpSpPr>
            <a:xfrm>
              <a:off x="9661525" y="4445530"/>
              <a:ext cx="1449206" cy="1062604"/>
              <a:chOff x="9661525" y="4788305"/>
              <a:chExt cx="1449206" cy="1062604"/>
            </a:xfrm>
          </p:grpSpPr>
          <p:pic>
            <p:nvPicPr>
              <p:cNvPr id="2066" name="Picture 18" descr="Cirq | Google Quantum AI">
                <a:extLst>
                  <a:ext uri="{FF2B5EF4-FFF2-40B4-BE49-F238E27FC236}">
                    <a16:creationId xmlns:a16="http://schemas.microsoft.com/office/drawing/2014/main" id="{75FA1D5C-9CB6-CF8F-2B65-4A9CA95311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6649" y="4788305"/>
                <a:ext cx="718958" cy="718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AC8814-DFF7-42D9-D77A-06D2BD37158B}"/>
                  </a:ext>
                </a:extLst>
              </p:cNvPr>
              <p:cNvSpPr txBox="1"/>
              <p:nvPr/>
            </p:nvSpPr>
            <p:spPr>
              <a:xfrm>
                <a:off x="9661525" y="5481577"/>
                <a:ext cx="14492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solidFill>
                      <a:sysClr val="windowText" lastClr="000000"/>
                    </a:solidFill>
                    <a:latin typeface="Lato Semibold" panose="020F0502020204030203" pitchFamily="34" charset="0"/>
                    <a:ea typeface="Lato Semibold" panose="020F0502020204030203" pitchFamily="34" charset="0"/>
                    <a:cs typeface="Lato Semibold" panose="020F0502020204030203" pitchFamily="34" charset="0"/>
                  </a:rPr>
                  <a:t>Google </a:t>
                </a:r>
                <a:r>
                  <a:rPr lang="en-US" sz="1800" dirty="0">
                    <a:solidFill>
                      <a:sysClr val="windowText" lastClr="000000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Cirq</a:t>
                </a:r>
                <a:endParaRPr lang="en-IN" sz="1800" dirty="0">
                  <a:solidFill>
                    <a:sysClr val="windowText" lastClr="000000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</p:grpSp>
        <p:sp>
          <p:nvSpPr>
            <p:cNvPr id="2048" name="Rectangle 2047">
              <a:extLst>
                <a:ext uri="{FF2B5EF4-FFF2-40B4-BE49-F238E27FC236}">
                  <a16:creationId xmlns:a16="http://schemas.microsoft.com/office/drawing/2014/main" id="{EE582DE2-F046-036D-FAAB-5DAD465E55FE}"/>
                </a:ext>
              </a:extLst>
            </p:cNvPr>
            <p:cNvSpPr/>
            <p:nvPr/>
          </p:nvSpPr>
          <p:spPr>
            <a:xfrm>
              <a:off x="9343603" y="2193530"/>
              <a:ext cx="2085050" cy="350413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358349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D2477-666B-FC88-57E4-EB2C9D844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31327-D006-8BFE-83EC-022564547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In case you missed it...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559659-7A6C-4838-32E7-E5E63E76DEEF}"/>
              </a:ext>
            </a:extLst>
          </p:cNvPr>
          <p:cNvSpPr txBox="1"/>
          <p:nvPr/>
        </p:nvSpPr>
        <p:spPr>
          <a:xfrm>
            <a:off x="3917892" y="5990520"/>
            <a:ext cx="40354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(So we can get you more yummy pizza)</a:t>
            </a:r>
            <a:endParaRPr lang="en-I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F9990F-77A0-DD20-6951-13714FB31154}"/>
              </a:ext>
            </a:extLst>
          </p:cNvPr>
          <p:cNvGrpSpPr/>
          <p:nvPr/>
        </p:nvGrpSpPr>
        <p:grpSpPr>
          <a:xfrm>
            <a:off x="6420965" y="1690688"/>
            <a:ext cx="3472106" cy="4124521"/>
            <a:chOff x="7114385" y="2307298"/>
            <a:chExt cx="2752756" cy="327000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96A36D-FBA7-728F-3730-81C1A4A3C7B2}"/>
                </a:ext>
              </a:extLst>
            </p:cNvPr>
            <p:cNvGrpSpPr/>
            <p:nvPr/>
          </p:nvGrpSpPr>
          <p:grpSpPr>
            <a:xfrm>
              <a:off x="7114385" y="2307299"/>
              <a:ext cx="2752756" cy="3270003"/>
              <a:chOff x="7114385" y="2307299"/>
              <a:chExt cx="2752756" cy="3270003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706FE83C-168D-E364-4AEA-4CFB9C3EBD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5821" y="2307299"/>
                <a:ext cx="2751320" cy="2751320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E1D72DA8-9347-F969-ED20-52C2ABD36F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14385" y="5058619"/>
                <a:ext cx="2751320" cy="518683"/>
              </a:xfrm>
              <a:prstGeom prst="rect">
                <a:avLst/>
              </a:prstGeom>
              <a:solidFill>
                <a:srgbClr val="8C1D40"/>
              </a:solidFill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rgbClr val="8C1D4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Join us on SDC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F56929-43D5-D349-D53C-42AB4C1E9C85}"/>
                </a:ext>
              </a:extLst>
            </p:cNvPr>
            <p:cNvSpPr/>
            <p:nvPr/>
          </p:nvSpPr>
          <p:spPr>
            <a:xfrm>
              <a:off x="7114385" y="2307298"/>
              <a:ext cx="2751320" cy="32700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DA0352-9610-1E8B-A42B-75489CC16F7C}"/>
              </a:ext>
            </a:extLst>
          </p:cNvPr>
          <p:cNvGrpSpPr/>
          <p:nvPr/>
        </p:nvGrpSpPr>
        <p:grpSpPr>
          <a:xfrm>
            <a:off x="2194273" y="1690686"/>
            <a:ext cx="3447238" cy="4124522"/>
            <a:chOff x="2006121" y="2307299"/>
            <a:chExt cx="2751320" cy="3270003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C5F39638-438D-3226-9938-39B737E0B636}"/>
                </a:ext>
              </a:extLst>
            </p:cNvPr>
            <p:cNvSpPr txBox="1">
              <a:spLocks/>
            </p:cNvSpPr>
            <p:nvPr/>
          </p:nvSpPr>
          <p:spPr>
            <a:xfrm>
              <a:off x="2006121" y="5058619"/>
              <a:ext cx="2751320" cy="518683"/>
            </a:xfrm>
            <a:prstGeom prst="rect">
              <a:avLst/>
            </a:prstGeom>
            <a:solidFill>
              <a:srgbClr val="8C1D40"/>
            </a:solidFill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rgbClr val="8C1D40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Check in here!</a:t>
              </a:r>
            </a:p>
          </p:txBody>
        </p:sp>
        <p:pic>
          <p:nvPicPr>
            <p:cNvPr id="15" name="Picture 14" descr="A qr code with black squares&#10;&#10;AI-generated content may be incorrect.">
              <a:extLst>
                <a:ext uri="{FF2B5EF4-FFF2-40B4-BE49-F238E27FC236}">
                  <a16:creationId xmlns:a16="http://schemas.microsoft.com/office/drawing/2014/main" id="{74AA4A42-7920-E242-99C3-275670C3F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6121" y="2307299"/>
              <a:ext cx="2751320" cy="2751320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4817332-53CB-34E1-754C-4E96660F9136}"/>
                </a:ext>
              </a:extLst>
            </p:cNvPr>
            <p:cNvSpPr/>
            <p:nvPr/>
          </p:nvSpPr>
          <p:spPr>
            <a:xfrm>
              <a:off x="2006121" y="2307299"/>
              <a:ext cx="2751320" cy="32700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992593127"/>
      </p:ext>
    </p:extLst>
  </p:cSld>
  <p:clrMapOvr>
    <a:masterClrMapping/>
  </p:clrMapOvr>
</p:sld>
</file>

<file path=ppt/theme/theme1.xml><?xml version="1.0" encoding="utf-8"?>
<a:theme xmlns:a="http://schemas.openxmlformats.org/drawingml/2006/main" name="QuantumClub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uantumClub" id="{43E8838D-6986-4B31-B291-46613593624F}" vid="{3B60CD09-EE38-476A-80BF-2BC2195A5A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6d5c6fd-7ddd-4aac-9a37-d48382eb110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FC2114600EF94E904014671414AA05" ma:contentTypeVersion="10" ma:contentTypeDescription="Create a new document." ma:contentTypeScope="" ma:versionID="b046eb2aa40b50d857ea4212592505cb">
  <xsd:schema xmlns:xsd="http://www.w3.org/2001/XMLSchema" xmlns:xs="http://www.w3.org/2001/XMLSchema" xmlns:p="http://schemas.microsoft.com/office/2006/metadata/properties" xmlns:ns3="16d5c6fd-7ddd-4aac-9a37-d48382eb1103" targetNamespace="http://schemas.microsoft.com/office/2006/metadata/properties" ma:root="true" ma:fieldsID="c725934ed579b62aa4c2d5c852dfeb05" ns3:_="">
    <xsd:import namespace="16d5c6fd-7ddd-4aac-9a37-d48382eb11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5c6fd-7ddd-4aac-9a37-d48382eb11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9F9F5F-D058-4144-AB36-FD5FCD25B6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A7649C-5C81-48CC-9E8D-7D9BB192292F}">
  <ds:schemaRefs>
    <ds:schemaRef ds:uri="http://purl.org/dc/dcmitype/"/>
    <ds:schemaRef ds:uri="http://schemas.microsoft.com/office/2006/documentManagement/types"/>
    <ds:schemaRef ds:uri="16d5c6fd-7ddd-4aac-9a37-d48382eb1103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AAB70DC-4DB5-4E20-8CD0-ECB2CA95CB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d5c6fd-7ddd-4aac-9a37-d48382eb11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41f88ecb-ca63-404d-97dd-ab0a169fd138}" enabled="0" method="" siteId="{41f88ecb-ca63-404d-97dd-ab0a169fd13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QuantumClub</Template>
  <TotalTime>250</TotalTime>
  <Words>1083</Words>
  <Application>Microsoft Office PowerPoint</Application>
  <PresentationFormat>Widescreen</PresentationFormat>
  <Paragraphs>109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Aptos</vt:lpstr>
      <vt:lpstr>Aptos Display</vt:lpstr>
      <vt:lpstr>Arial</vt:lpstr>
      <vt:lpstr>Cambria Math</vt:lpstr>
      <vt:lpstr>Lato</vt:lpstr>
      <vt:lpstr>Lato Black</vt:lpstr>
      <vt:lpstr>Lato Light</vt:lpstr>
      <vt:lpstr>Lato Medium</vt:lpstr>
      <vt:lpstr>Lato Semibold</vt:lpstr>
      <vt:lpstr>proxima-nova</vt:lpstr>
      <vt:lpstr>Times New Roman</vt:lpstr>
      <vt:lpstr>QuantumClub</vt:lpstr>
      <vt:lpstr>PowerPoint Presentation</vt:lpstr>
      <vt:lpstr>Presenter</vt:lpstr>
      <vt:lpstr>General Flow</vt:lpstr>
      <vt:lpstr>Why QML?</vt:lpstr>
      <vt:lpstr>Starting with Quantum Computing</vt:lpstr>
      <vt:lpstr>Enter QML…</vt:lpstr>
      <vt:lpstr>QML Practical Tools</vt:lpstr>
      <vt:lpstr>Tools of the Trade</vt:lpstr>
      <vt:lpstr>In case you missed it...</vt:lpstr>
      <vt:lpstr>QC Math</vt:lpstr>
      <vt:lpstr>Vector Spaces</vt:lpstr>
      <vt:lpstr>Vector Space Examples</vt:lpstr>
      <vt:lpstr>Complex Numbers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Vinayak Sharma (Student)</dc:creator>
  <cp:lastModifiedBy>Vinayak Sharma (Student)</cp:lastModifiedBy>
  <cp:revision>292</cp:revision>
  <dcterms:created xsi:type="dcterms:W3CDTF">2025-08-26T19:24:51Z</dcterms:created>
  <dcterms:modified xsi:type="dcterms:W3CDTF">2025-09-16T20:58:47Z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0x0101004DFC2114600EF94E904014671414AA05</vt:lpwstr>
  </property>
</Properties>
</file>